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sldIdLst>
    <p:sldId id="277" r:id="rId5"/>
    <p:sldId id="292" r:id="rId6"/>
    <p:sldId id="289" r:id="rId7"/>
    <p:sldId id="293" r:id="rId8"/>
    <p:sldId id="274" r:id="rId9"/>
    <p:sldId id="275" r:id="rId10"/>
    <p:sldId id="270" r:id="rId11"/>
    <p:sldId id="272" r:id="rId12"/>
    <p:sldId id="273" r:id="rId13"/>
    <p:sldId id="297" r:id="rId14"/>
    <p:sldId id="302" r:id="rId15"/>
    <p:sldId id="294" r:id="rId16"/>
    <p:sldId id="281" r:id="rId17"/>
    <p:sldId id="278" r:id="rId18"/>
    <p:sldId id="256" r:id="rId19"/>
    <p:sldId id="257" r:id="rId20"/>
    <p:sldId id="288" r:id="rId21"/>
    <p:sldId id="276" r:id="rId22"/>
    <p:sldId id="268" r:id="rId23"/>
    <p:sldId id="271" r:id="rId24"/>
    <p:sldId id="299" r:id="rId25"/>
    <p:sldId id="301" r:id="rId26"/>
    <p:sldId id="285" r:id="rId27"/>
    <p:sldId id="287" r:id="rId28"/>
    <p:sldId id="266" r:id="rId29"/>
    <p:sldId id="267" r:id="rId30"/>
    <p:sldId id="259" r:id="rId31"/>
    <p:sldId id="260" r:id="rId32"/>
    <p:sldId id="296" r:id="rId33"/>
    <p:sldId id="262" r:id="rId34"/>
    <p:sldId id="263" r:id="rId35"/>
    <p:sldId id="264" r:id="rId36"/>
    <p:sldId id="26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H" initials="RH" lastIdx="1" clrIdx="0">
    <p:extLst>
      <p:ext uri="{19B8F6BF-5375-455C-9EA6-DF929625EA0E}">
        <p15:presenceInfo xmlns:p15="http://schemas.microsoft.com/office/powerpoint/2012/main" userId="R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398" y="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10-24T14:18:33.189" idx="1">
    <p:pos x="2414" y="1936"/>
    <p:text>Daniel 5:25</p:text>
    <p:extLst>
      <p:ext uri="{C676402C-5697-4E1C-873F-D02D1690AC5C}">
        <p15:threadingInfo xmlns:p15="http://schemas.microsoft.com/office/powerpoint/2012/main" timeZoneBias="24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C33709-28FD-47BC-9DDC-447F030F1975}" type="datetimeFigureOut">
              <a:rPr lang="en-US" smtClean="0"/>
              <a:t>3/5/2017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160E3-4376-43DF-A67E-81FCA3259282}" type="slidenum">
              <a:rPr lang="en-US" smtClean="0"/>
              <a:t>‹#›</a:t>
            </a:fld>
            <a:endParaRPr lang="en-US"/>
          </a:p>
        </p:txBody>
      </p:sp>
    </p:spTree>
    <p:extLst>
      <p:ext uri="{BB962C8B-B14F-4D97-AF65-F5344CB8AC3E}">
        <p14:creationId xmlns:p14="http://schemas.microsoft.com/office/powerpoint/2010/main" val="4182381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C33709-28FD-47BC-9DDC-447F030F1975}" type="datetimeFigureOut">
              <a:rPr lang="en-US" smtClean="0"/>
              <a:t>3/5/2017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160E3-4376-43DF-A67E-81FCA3259282}" type="slidenum">
              <a:rPr lang="en-US" smtClean="0"/>
              <a:t>‹#›</a:t>
            </a:fld>
            <a:endParaRPr lang="en-US"/>
          </a:p>
        </p:txBody>
      </p:sp>
    </p:spTree>
    <p:extLst>
      <p:ext uri="{BB962C8B-B14F-4D97-AF65-F5344CB8AC3E}">
        <p14:creationId xmlns:p14="http://schemas.microsoft.com/office/powerpoint/2010/main" val="415951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C33709-28FD-47BC-9DDC-447F030F1975}" type="datetimeFigureOut">
              <a:rPr lang="en-US" smtClean="0"/>
              <a:t>3/5/2017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160E3-4376-43DF-A67E-81FCA3259282}" type="slidenum">
              <a:rPr lang="en-US" smtClean="0"/>
              <a:t>‹#›</a:t>
            </a:fld>
            <a:endParaRPr lang="en-US"/>
          </a:p>
        </p:txBody>
      </p:sp>
    </p:spTree>
    <p:extLst>
      <p:ext uri="{BB962C8B-B14F-4D97-AF65-F5344CB8AC3E}">
        <p14:creationId xmlns:p14="http://schemas.microsoft.com/office/powerpoint/2010/main" val="1843338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25787CBA-3D42-4476-919C-59B788D9B192}" type="datetimeFigureOut">
              <a:rPr lang="en-CA" smtClean="0">
                <a:solidFill>
                  <a:prstClr val="black">
                    <a:tint val="75000"/>
                  </a:prstClr>
                </a:solidFill>
              </a:rPr>
              <a:pPr/>
              <a:t>05/03/2017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065870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25787CBA-3D42-4476-919C-59B788D9B192}" type="datetimeFigureOut">
              <a:rPr lang="en-CA" smtClean="0">
                <a:solidFill>
                  <a:prstClr val="black">
                    <a:tint val="75000"/>
                  </a:prstClr>
                </a:solidFill>
              </a:rPr>
              <a:pPr/>
              <a:t>05/03/2017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8148815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2075"/>
          </a:xfrm>
        </p:spPr>
        <p:txBody>
          <a:bodyPr anchor="t"/>
          <a:lstStyle>
            <a:lvl1pPr algn="l">
              <a:defRPr sz="3000" b="1" cap="all"/>
            </a:lvl1pPr>
          </a:lstStyle>
          <a:p>
            <a:r>
              <a:rPr lang="en-US" smtClean="0"/>
              <a:t>Click to edit Master title style</a:t>
            </a:r>
            <a:endParaRPr lang="en-CA"/>
          </a:p>
        </p:txBody>
      </p:sp>
      <p:sp>
        <p:nvSpPr>
          <p:cNvPr id="3" name="Text Placeholder 2"/>
          <p:cNvSpPr>
            <a:spLocks noGrp="1"/>
          </p:cNvSpPr>
          <p:nvPr>
            <p:ph type="body" idx="1"/>
          </p:nvPr>
        </p:nvSpPr>
        <p:spPr>
          <a:xfrm>
            <a:off x="963084" y="2906714"/>
            <a:ext cx="103632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5787CBA-3D42-4476-919C-59B788D9B192}" type="datetimeFigureOut">
              <a:rPr lang="en-CA" smtClean="0">
                <a:solidFill>
                  <a:prstClr val="black">
                    <a:tint val="75000"/>
                  </a:prstClr>
                </a:solidFill>
              </a:rPr>
              <a:pPr/>
              <a:t>05/03/2017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774748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609600" y="1600201"/>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97600" y="1600201"/>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25787CBA-3D42-4476-919C-59B788D9B192}" type="datetimeFigureOut">
              <a:rPr lang="en-CA" smtClean="0">
                <a:solidFill>
                  <a:prstClr val="black">
                    <a:tint val="75000"/>
                  </a:prstClr>
                </a:solidFill>
              </a:rPr>
              <a:pPr/>
              <a:t>05/03/2017</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219722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609601"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09601"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25787CBA-3D42-4476-919C-59B788D9B192}" type="datetimeFigureOut">
              <a:rPr lang="en-CA" smtClean="0">
                <a:solidFill>
                  <a:prstClr val="black">
                    <a:tint val="75000"/>
                  </a:prstClr>
                </a:solidFill>
              </a:rPr>
              <a:pPr/>
              <a:t>05/03/2017</a:t>
            </a:fld>
            <a:endParaRPr lang="en-CA">
              <a:solidFill>
                <a:prstClr val="black">
                  <a:tint val="75000"/>
                </a:prstClr>
              </a:solidFill>
            </a:endParaRPr>
          </a:p>
        </p:txBody>
      </p:sp>
      <p:sp>
        <p:nvSpPr>
          <p:cNvPr id="8" name="Footer Placeholder 7"/>
          <p:cNvSpPr>
            <a:spLocks noGrp="1"/>
          </p:cNvSpPr>
          <p:nvPr>
            <p:ph type="ftr" sz="quarter" idx="11"/>
          </p:nvPr>
        </p:nvSpPr>
        <p:spPr/>
        <p:txBody>
          <a:bodyPr/>
          <a:lstStyle/>
          <a:p>
            <a:endParaRPr lang="en-CA">
              <a:solidFill>
                <a:prstClr val="black">
                  <a:tint val="75000"/>
                </a:prstClr>
              </a:solidFill>
            </a:endParaRPr>
          </a:p>
        </p:txBody>
      </p:sp>
      <p:sp>
        <p:nvSpPr>
          <p:cNvPr id="9" name="Slide Number Placeholder 8"/>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7264561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25787CBA-3D42-4476-919C-59B788D9B192}" type="datetimeFigureOut">
              <a:rPr lang="en-CA" smtClean="0">
                <a:solidFill>
                  <a:prstClr val="black">
                    <a:tint val="75000"/>
                  </a:prstClr>
                </a:solidFill>
              </a:rPr>
              <a:pPr/>
              <a:t>05/03/2017</a:t>
            </a:fld>
            <a:endParaRPr lang="en-CA">
              <a:solidFill>
                <a:prstClr val="black">
                  <a:tint val="75000"/>
                </a:prstClr>
              </a:solidFill>
            </a:endParaRPr>
          </a:p>
        </p:txBody>
      </p:sp>
      <p:sp>
        <p:nvSpPr>
          <p:cNvPr id="4" name="Footer Placeholder 3"/>
          <p:cNvSpPr>
            <a:spLocks noGrp="1"/>
          </p:cNvSpPr>
          <p:nvPr>
            <p:ph type="ftr" sz="quarter" idx="11"/>
          </p:nvPr>
        </p:nvSpPr>
        <p:spPr/>
        <p:txBody>
          <a:bodyPr/>
          <a:lstStyle/>
          <a:p>
            <a:endParaRPr lang="en-CA">
              <a:solidFill>
                <a:prstClr val="black">
                  <a:tint val="75000"/>
                </a:prstClr>
              </a:solidFill>
            </a:endParaRPr>
          </a:p>
        </p:txBody>
      </p:sp>
      <p:sp>
        <p:nvSpPr>
          <p:cNvPr id="5" name="Slide Number Placeholder 4"/>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3356105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787CBA-3D42-4476-919C-59B788D9B192}" type="datetimeFigureOut">
              <a:rPr lang="en-CA" smtClean="0">
                <a:solidFill>
                  <a:prstClr val="black">
                    <a:tint val="75000"/>
                  </a:prstClr>
                </a:solidFill>
              </a:rPr>
              <a:pPr/>
              <a:t>05/03/2017</a:t>
            </a:fld>
            <a:endParaRPr lang="en-CA">
              <a:solidFill>
                <a:prstClr val="black">
                  <a:tint val="75000"/>
                </a:prstClr>
              </a:solidFill>
            </a:endParaRPr>
          </a:p>
        </p:txBody>
      </p:sp>
      <p:sp>
        <p:nvSpPr>
          <p:cNvPr id="3" name="Footer Placeholder 2"/>
          <p:cNvSpPr>
            <a:spLocks noGrp="1"/>
          </p:cNvSpPr>
          <p:nvPr>
            <p:ph type="ftr" sz="quarter" idx="11"/>
          </p:nvPr>
        </p:nvSpPr>
        <p:spPr/>
        <p:txBody>
          <a:bodyPr/>
          <a:lstStyle/>
          <a:p>
            <a:endParaRPr lang="en-CA">
              <a:solidFill>
                <a:prstClr val="black">
                  <a:tint val="75000"/>
                </a:prstClr>
              </a:solidFill>
            </a:endParaRPr>
          </a:p>
        </p:txBody>
      </p:sp>
      <p:sp>
        <p:nvSpPr>
          <p:cNvPr id="4" name="Slide Number Placeholder 3"/>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3559878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1500" b="1"/>
            </a:lvl1pPr>
          </a:lstStyle>
          <a:p>
            <a:r>
              <a:rPr lang="en-US" smtClean="0"/>
              <a:t>Click to edit Master title style</a:t>
            </a:r>
            <a:endParaRPr lang="en-CA"/>
          </a:p>
        </p:txBody>
      </p:sp>
      <p:sp>
        <p:nvSpPr>
          <p:cNvPr id="3" name="Content Placeholder 2"/>
          <p:cNvSpPr>
            <a:spLocks noGrp="1"/>
          </p:cNvSpPr>
          <p:nvPr>
            <p:ph idx="1"/>
          </p:nvPr>
        </p:nvSpPr>
        <p:spPr>
          <a:xfrm>
            <a:off x="4766733" y="273051"/>
            <a:ext cx="6815668"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787CBA-3D42-4476-919C-59B788D9B192}" type="datetimeFigureOut">
              <a:rPr lang="en-CA" smtClean="0">
                <a:solidFill>
                  <a:prstClr val="black">
                    <a:tint val="75000"/>
                  </a:prstClr>
                </a:solidFill>
              </a:rPr>
              <a:pPr/>
              <a:t>05/03/2017</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463445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C33709-28FD-47BC-9DDC-447F030F1975}" type="datetimeFigureOut">
              <a:rPr lang="en-US" smtClean="0"/>
              <a:t>3/5/2017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160E3-4376-43DF-A67E-81FCA3259282}" type="slidenum">
              <a:rPr lang="en-US" smtClean="0"/>
              <a:t>‹#›</a:t>
            </a:fld>
            <a:endParaRPr lang="en-US"/>
          </a:p>
        </p:txBody>
      </p:sp>
    </p:spTree>
    <p:extLst>
      <p:ext uri="{BB962C8B-B14F-4D97-AF65-F5344CB8AC3E}">
        <p14:creationId xmlns:p14="http://schemas.microsoft.com/office/powerpoint/2010/main" val="21688888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8"/>
          </a:xfrm>
        </p:spPr>
        <p:txBody>
          <a:bodyPr anchor="b"/>
          <a:lstStyle>
            <a:lvl1pPr algn="l">
              <a:defRPr sz="1500" b="1"/>
            </a:lvl1pPr>
          </a:lstStyle>
          <a:p>
            <a:r>
              <a:rPr lang="en-US" smtClean="0"/>
              <a:t>Click to edit Master title style</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CA"/>
          </a:p>
        </p:txBody>
      </p:sp>
      <p:sp>
        <p:nvSpPr>
          <p:cNvPr id="4" name="Text Placeholder 3"/>
          <p:cNvSpPr>
            <a:spLocks noGrp="1"/>
          </p:cNvSpPr>
          <p:nvPr>
            <p:ph type="body" sz="half" idx="2"/>
          </p:nvPr>
        </p:nvSpPr>
        <p:spPr>
          <a:xfrm>
            <a:off x="2389717" y="5367339"/>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787CBA-3D42-4476-919C-59B788D9B192}" type="datetimeFigureOut">
              <a:rPr lang="en-CA" smtClean="0">
                <a:solidFill>
                  <a:prstClr val="black">
                    <a:tint val="75000"/>
                  </a:prstClr>
                </a:solidFill>
              </a:rPr>
              <a:pPr/>
              <a:t>05/03/2017</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7144782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25787CBA-3D42-4476-919C-59B788D9B192}" type="datetimeFigureOut">
              <a:rPr lang="en-CA" smtClean="0">
                <a:solidFill>
                  <a:prstClr val="black">
                    <a:tint val="75000"/>
                  </a:prstClr>
                </a:solidFill>
              </a:rPr>
              <a:pPr/>
              <a:t>05/03/2017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2959502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25787CBA-3D42-4476-919C-59B788D9B192}" type="datetimeFigureOut">
              <a:rPr lang="en-CA" smtClean="0">
                <a:solidFill>
                  <a:prstClr val="black">
                    <a:tint val="75000"/>
                  </a:prstClr>
                </a:solidFill>
              </a:rPr>
              <a:pPr/>
              <a:t>05/03/2017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1089686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25787CBA-3D42-4476-919C-59B788D9B192}" type="datetimeFigureOut">
              <a:rPr lang="en-CA" smtClean="0">
                <a:solidFill>
                  <a:prstClr val="black">
                    <a:tint val="75000"/>
                  </a:prstClr>
                </a:solidFill>
              </a:rPr>
              <a:pPr/>
              <a:t>07/03/2017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8058503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25787CBA-3D42-4476-919C-59B788D9B192}" type="datetimeFigureOut">
              <a:rPr lang="en-CA" smtClean="0">
                <a:solidFill>
                  <a:prstClr val="black">
                    <a:tint val="75000"/>
                  </a:prstClr>
                </a:solidFill>
              </a:rPr>
              <a:pPr/>
              <a:t>07/03/2017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420575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2075"/>
          </a:xfrm>
        </p:spPr>
        <p:txBody>
          <a:bodyPr anchor="t"/>
          <a:lstStyle>
            <a:lvl1pPr algn="l">
              <a:defRPr sz="3000" b="1" cap="all"/>
            </a:lvl1pPr>
          </a:lstStyle>
          <a:p>
            <a:r>
              <a:rPr lang="en-US" smtClean="0"/>
              <a:t>Click to edit Master title style</a:t>
            </a:r>
            <a:endParaRPr lang="en-CA"/>
          </a:p>
        </p:txBody>
      </p:sp>
      <p:sp>
        <p:nvSpPr>
          <p:cNvPr id="3" name="Text Placeholder 2"/>
          <p:cNvSpPr>
            <a:spLocks noGrp="1"/>
          </p:cNvSpPr>
          <p:nvPr>
            <p:ph type="body" idx="1"/>
          </p:nvPr>
        </p:nvSpPr>
        <p:spPr>
          <a:xfrm>
            <a:off x="963084" y="2906714"/>
            <a:ext cx="103632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5787CBA-3D42-4476-919C-59B788D9B192}" type="datetimeFigureOut">
              <a:rPr lang="en-CA" smtClean="0">
                <a:solidFill>
                  <a:prstClr val="black">
                    <a:tint val="75000"/>
                  </a:prstClr>
                </a:solidFill>
              </a:rPr>
              <a:pPr/>
              <a:t>07/03/2017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2222399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609600" y="1600201"/>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97600" y="1600201"/>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25787CBA-3D42-4476-919C-59B788D9B192}" type="datetimeFigureOut">
              <a:rPr lang="en-CA" smtClean="0">
                <a:solidFill>
                  <a:prstClr val="black">
                    <a:tint val="75000"/>
                  </a:prstClr>
                </a:solidFill>
              </a:rPr>
              <a:pPr/>
              <a:t>07/03/2017</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8687432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609601"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09601"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25787CBA-3D42-4476-919C-59B788D9B192}" type="datetimeFigureOut">
              <a:rPr lang="en-CA" smtClean="0">
                <a:solidFill>
                  <a:prstClr val="black">
                    <a:tint val="75000"/>
                  </a:prstClr>
                </a:solidFill>
              </a:rPr>
              <a:pPr/>
              <a:t>07/03/2017</a:t>
            </a:fld>
            <a:endParaRPr lang="en-CA">
              <a:solidFill>
                <a:prstClr val="black">
                  <a:tint val="75000"/>
                </a:prstClr>
              </a:solidFill>
            </a:endParaRPr>
          </a:p>
        </p:txBody>
      </p:sp>
      <p:sp>
        <p:nvSpPr>
          <p:cNvPr id="8" name="Footer Placeholder 7"/>
          <p:cNvSpPr>
            <a:spLocks noGrp="1"/>
          </p:cNvSpPr>
          <p:nvPr>
            <p:ph type="ftr" sz="quarter" idx="11"/>
          </p:nvPr>
        </p:nvSpPr>
        <p:spPr/>
        <p:txBody>
          <a:bodyPr/>
          <a:lstStyle/>
          <a:p>
            <a:endParaRPr lang="en-CA">
              <a:solidFill>
                <a:prstClr val="black">
                  <a:tint val="75000"/>
                </a:prstClr>
              </a:solidFill>
            </a:endParaRPr>
          </a:p>
        </p:txBody>
      </p:sp>
      <p:sp>
        <p:nvSpPr>
          <p:cNvPr id="9" name="Slide Number Placeholder 8"/>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3776058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25787CBA-3D42-4476-919C-59B788D9B192}" type="datetimeFigureOut">
              <a:rPr lang="en-CA" smtClean="0">
                <a:solidFill>
                  <a:prstClr val="black">
                    <a:tint val="75000"/>
                  </a:prstClr>
                </a:solidFill>
              </a:rPr>
              <a:pPr/>
              <a:t>07/03/2017</a:t>
            </a:fld>
            <a:endParaRPr lang="en-CA">
              <a:solidFill>
                <a:prstClr val="black">
                  <a:tint val="75000"/>
                </a:prstClr>
              </a:solidFill>
            </a:endParaRPr>
          </a:p>
        </p:txBody>
      </p:sp>
      <p:sp>
        <p:nvSpPr>
          <p:cNvPr id="4" name="Footer Placeholder 3"/>
          <p:cNvSpPr>
            <a:spLocks noGrp="1"/>
          </p:cNvSpPr>
          <p:nvPr>
            <p:ph type="ftr" sz="quarter" idx="11"/>
          </p:nvPr>
        </p:nvSpPr>
        <p:spPr/>
        <p:txBody>
          <a:bodyPr/>
          <a:lstStyle/>
          <a:p>
            <a:endParaRPr lang="en-CA">
              <a:solidFill>
                <a:prstClr val="black">
                  <a:tint val="75000"/>
                </a:prstClr>
              </a:solidFill>
            </a:endParaRPr>
          </a:p>
        </p:txBody>
      </p:sp>
      <p:sp>
        <p:nvSpPr>
          <p:cNvPr id="5" name="Slide Number Placeholder 4"/>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6608693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787CBA-3D42-4476-919C-59B788D9B192}" type="datetimeFigureOut">
              <a:rPr lang="en-CA" smtClean="0">
                <a:solidFill>
                  <a:prstClr val="black">
                    <a:tint val="75000"/>
                  </a:prstClr>
                </a:solidFill>
              </a:rPr>
              <a:pPr/>
              <a:t>07/03/2017</a:t>
            </a:fld>
            <a:endParaRPr lang="en-CA">
              <a:solidFill>
                <a:prstClr val="black">
                  <a:tint val="75000"/>
                </a:prstClr>
              </a:solidFill>
            </a:endParaRPr>
          </a:p>
        </p:txBody>
      </p:sp>
      <p:sp>
        <p:nvSpPr>
          <p:cNvPr id="3" name="Footer Placeholder 2"/>
          <p:cNvSpPr>
            <a:spLocks noGrp="1"/>
          </p:cNvSpPr>
          <p:nvPr>
            <p:ph type="ftr" sz="quarter" idx="11"/>
          </p:nvPr>
        </p:nvSpPr>
        <p:spPr/>
        <p:txBody>
          <a:bodyPr/>
          <a:lstStyle/>
          <a:p>
            <a:endParaRPr lang="en-CA">
              <a:solidFill>
                <a:prstClr val="black">
                  <a:tint val="75000"/>
                </a:prstClr>
              </a:solidFill>
            </a:endParaRPr>
          </a:p>
        </p:txBody>
      </p:sp>
      <p:sp>
        <p:nvSpPr>
          <p:cNvPr id="4" name="Slide Number Placeholder 3"/>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698994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C33709-28FD-47BC-9DDC-447F030F1975}" type="datetimeFigureOut">
              <a:rPr lang="en-US" smtClean="0"/>
              <a:t>3/5/2017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D160E3-4376-43DF-A67E-81FCA3259282}" type="slidenum">
              <a:rPr lang="en-US" smtClean="0"/>
              <a:t>‹#›</a:t>
            </a:fld>
            <a:endParaRPr lang="en-US"/>
          </a:p>
        </p:txBody>
      </p:sp>
    </p:spTree>
    <p:extLst>
      <p:ext uri="{BB962C8B-B14F-4D97-AF65-F5344CB8AC3E}">
        <p14:creationId xmlns:p14="http://schemas.microsoft.com/office/powerpoint/2010/main" val="13840843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1500" b="1"/>
            </a:lvl1pPr>
          </a:lstStyle>
          <a:p>
            <a:r>
              <a:rPr lang="en-US" smtClean="0"/>
              <a:t>Click to edit Master title style</a:t>
            </a:r>
            <a:endParaRPr lang="en-CA"/>
          </a:p>
        </p:txBody>
      </p:sp>
      <p:sp>
        <p:nvSpPr>
          <p:cNvPr id="3" name="Content Placeholder 2"/>
          <p:cNvSpPr>
            <a:spLocks noGrp="1"/>
          </p:cNvSpPr>
          <p:nvPr>
            <p:ph idx="1"/>
          </p:nvPr>
        </p:nvSpPr>
        <p:spPr>
          <a:xfrm>
            <a:off x="4766733" y="273051"/>
            <a:ext cx="6815668"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787CBA-3D42-4476-919C-59B788D9B192}" type="datetimeFigureOut">
              <a:rPr lang="en-CA" smtClean="0">
                <a:solidFill>
                  <a:prstClr val="black">
                    <a:tint val="75000"/>
                  </a:prstClr>
                </a:solidFill>
              </a:rPr>
              <a:pPr/>
              <a:t>07/03/2017</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2035886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8"/>
          </a:xfrm>
        </p:spPr>
        <p:txBody>
          <a:bodyPr anchor="b"/>
          <a:lstStyle>
            <a:lvl1pPr algn="l">
              <a:defRPr sz="1500" b="1"/>
            </a:lvl1pPr>
          </a:lstStyle>
          <a:p>
            <a:r>
              <a:rPr lang="en-US" smtClean="0"/>
              <a:t>Click to edit Master title style</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CA"/>
          </a:p>
        </p:txBody>
      </p:sp>
      <p:sp>
        <p:nvSpPr>
          <p:cNvPr id="4" name="Text Placeholder 3"/>
          <p:cNvSpPr>
            <a:spLocks noGrp="1"/>
          </p:cNvSpPr>
          <p:nvPr>
            <p:ph type="body" sz="half" idx="2"/>
          </p:nvPr>
        </p:nvSpPr>
        <p:spPr>
          <a:xfrm>
            <a:off x="2389717" y="5367339"/>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787CBA-3D42-4476-919C-59B788D9B192}" type="datetimeFigureOut">
              <a:rPr lang="en-CA" smtClean="0">
                <a:solidFill>
                  <a:prstClr val="black">
                    <a:tint val="75000"/>
                  </a:prstClr>
                </a:solidFill>
              </a:rPr>
              <a:pPr/>
              <a:t>07/03/2017</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0793908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25787CBA-3D42-4476-919C-59B788D9B192}" type="datetimeFigureOut">
              <a:rPr lang="en-CA" smtClean="0">
                <a:solidFill>
                  <a:prstClr val="black">
                    <a:tint val="75000"/>
                  </a:prstClr>
                </a:solidFill>
              </a:rPr>
              <a:pPr/>
              <a:t>07/03/2017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8025551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25787CBA-3D42-4476-919C-59B788D9B192}" type="datetimeFigureOut">
              <a:rPr lang="en-CA" smtClean="0">
                <a:solidFill>
                  <a:prstClr val="black">
                    <a:tint val="75000"/>
                  </a:prstClr>
                </a:solidFill>
              </a:rPr>
              <a:pPr/>
              <a:t>07/03/2017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5049799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25787CBA-3D42-4476-919C-59B788D9B192}" type="datetimeFigureOut">
              <a:rPr lang="en-CA" smtClean="0">
                <a:solidFill>
                  <a:prstClr val="black">
                    <a:tint val="75000"/>
                  </a:prstClr>
                </a:solidFill>
              </a:rPr>
              <a:pPr/>
              <a:t>07/03/2017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5835894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25787CBA-3D42-4476-919C-59B788D9B192}" type="datetimeFigureOut">
              <a:rPr lang="en-CA" smtClean="0">
                <a:solidFill>
                  <a:prstClr val="black">
                    <a:tint val="75000"/>
                  </a:prstClr>
                </a:solidFill>
              </a:rPr>
              <a:pPr/>
              <a:t>07/03/2017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868520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2075"/>
          </a:xfrm>
        </p:spPr>
        <p:txBody>
          <a:bodyPr anchor="t"/>
          <a:lstStyle>
            <a:lvl1pPr algn="l">
              <a:defRPr sz="3000" b="1" cap="all"/>
            </a:lvl1pPr>
          </a:lstStyle>
          <a:p>
            <a:r>
              <a:rPr lang="en-US" smtClean="0"/>
              <a:t>Click to edit Master title style</a:t>
            </a:r>
            <a:endParaRPr lang="en-CA"/>
          </a:p>
        </p:txBody>
      </p:sp>
      <p:sp>
        <p:nvSpPr>
          <p:cNvPr id="3" name="Text Placeholder 2"/>
          <p:cNvSpPr>
            <a:spLocks noGrp="1"/>
          </p:cNvSpPr>
          <p:nvPr>
            <p:ph type="body" idx="1"/>
          </p:nvPr>
        </p:nvSpPr>
        <p:spPr>
          <a:xfrm>
            <a:off x="963084" y="2906714"/>
            <a:ext cx="103632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5787CBA-3D42-4476-919C-59B788D9B192}" type="datetimeFigureOut">
              <a:rPr lang="en-CA" smtClean="0">
                <a:solidFill>
                  <a:prstClr val="black">
                    <a:tint val="75000"/>
                  </a:prstClr>
                </a:solidFill>
              </a:rPr>
              <a:pPr/>
              <a:t>07/03/2017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5873351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609600" y="1600201"/>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97600" y="1600201"/>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25787CBA-3D42-4476-919C-59B788D9B192}" type="datetimeFigureOut">
              <a:rPr lang="en-CA" smtClean="0">
                <a:solidFill>
                  <a:prstClr val="black">
                    <a:tint val="75000"/>
                  </a:prstClr>
                </a:solidFill>
              </a:rPr>
              <a:pPr/>
              <a:t>07/03/2017</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6814720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609601"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09601"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25787CBA-3D42-4476-919C-59B788D9B192}" type="datetimeFigureOut">
              <a:rPr lang="en-CA" smtClean="0">
                <a:solidFill>
                  <a:prstClr val="black">
                    <a:tint val="75000"/>
                  </a:prstClr>
                </a:solidFill>
              </a:rPr>
              <a:pPr/>
              <a:t>07/03/2017</a:t>
            </a:fld>
            <a:endParaRPr lang="en-CA">
              <a:solidFill>
                <a:prstClr val="black">
                  <a:tint val="75000"/>
                </a:prstClr>
              </a:solidFill>
            </a:endParaRPr>
          </a:p>
        </p:txBody>
      </p:sp>
      <p:sp>
        <p:nvSpPr>
          <p:cNvPr id="8" name="Footer Placeholder 7"/>
          <p:cNvSpPr>
            <a:spLocks noGrp="1"/>
          </p:cNvSpPr>
          <p:nvPr>
            <p:ph type="ftr" sz="quarter" idx="11"/>
          </p:nvPr>
        </p:nvSpPr>
        <p:spPr/>
        <p:txBody>
          <a:bodyPr/>
          <a:lstStyle/>
          <a:p>
            <a:endParaRPr lang="en-CA">
              <a:solidFill>
                <a:prstClr val="black">
                  <a:tint val="75000"/>
                </a:prstClr>
              </a:solidFill>
            </a:endParaRPr>
          </a:p>
        </p:txBody>
      </p:sp>
      <p:sp>
        <p:nvSpPr>
          <p:cNvPr id="9" name="Slide Number Placeholder 8"/>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1747517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25787CBA-3D42-4476-919C-59B788D9B192}" type="datetimeFigureOut">
              <a:rPr lang="en-CA" smtClean="0">
                <a:solidFill>
                  <a:prstClr val="black">
                    <a:tint val="75000"/>
                  </a:prstClr>
                </a:solidFill>
              </a:rPr>
              <a:pPr/>
              <a:t>07/03/2017</a:t>
            </a:fld>
            <a:endParaRPr lang="en-CA">
              <a:solidFill>
                <a:prstClr val="black">
                  <a:tint val="75000"/>
                </a:prstClr>
              </a:solidFill>
            </a:endParaRPr>
          </a:p>
        </p:txBody>
      </p:sp>
      <p:sp>
        <p:nvSpPr>
          <p:cNvPr id="4" name="Footer Placeholder 3"/>
          <p:cNvSpPr>
            <a:spLocks noGrp="1"/>
          </p:cNvSpPr>
          <p:nvPr>
            <p:ph type="ftr" sz="quarter" idx="11"/>
          </p:nvPr>
        </p:nvSpPr>
        <p:spPr/>
        <p:txBody>
          <a:bodyPr/>
          <a:lstStyle/>
          <a:p>
            <a:endParaRPr lang="en-CA">
              <a:solidFill>
                <a:prstClr val="black">
                  <a:tint val="75000"/>
                </a:prstClr>
              </a:solidFill>
            </a:endParaRPr>
          </a:p>
        </p:txBody>
      </p:sp>
      <p:sp>
        <p:nvSpPr>
          <p:cNvPr id="5" name="Slide Number Placeholder 4"/>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244778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C33709-28FD-47BC-9DDC-447F030F1975}" type="datetimeFigureOut">
              <a:rPr lang="en-US" smtClean="0"/>
              <a:t>3/5/2017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160E3-4376-43DF-A67E-81FCA3259282}" type="slidenum">
              <a:rPr lang="en-US" smtClean="0"/>
              <a:t>‹#›</a:t>
            </a:fld>
            <a:endParaRPr lang="en-US"/>
          </a:p>
        </p:txBody>
      </p:sp>
    </p:spTree>
    <p:extLst>
      <p:ext uri="{BB962C8B-B14F-4D97-AF65-F5344CB8AC3E}">
        <p14:creationId xmlns:p14="http://schemas.microsoft.com/office/powerpoint/2010/main" val="25628738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787CBA-3D42-4476-919C-59B788D9B192}" type="datetimeFigureOut">
              <a:rPr lang="en-CA" smtClean="0">
                <a:solidFill>
                  <a:prstClr val="black">
                    <a:tint val="75000"/>
                  </a:prstClr>
                </a:solidFill>
              </a:rPr>
              <a:pPr/>
              <a:t>07/03/2017</a:t>
            </a:fld>
            <a:endParaRPr lang="en-CA">
              <a:solidFill>
                <a:prstClr val="black">
                  <a:tint val="75000"/>
                </a:prstClr>
              </a:solidFill>
            </a:endParaRPr>
          </a:p>
        </p:txBody>
      </p:sp>
      <p:sp>
        <p:nvSpPr>
          <p:cNvPr id="3" name="Footer Placeholder 2"/>
          <p:cNvSpPr>
            <a:spLocks noGrp="1"/>
          </p:cNvSpPr>
          <p:nvPr>
            <p:ph type="ftr" sz="quarter" idx="11"/>
          </p:nvPr>
        </p:nvSpPr>
        <p:spPr/>
        <p:txBody>
          <a:bodyPr/>
          <a:lstStyle/>
          <a:p>
            <a:endParaRPr lang="en-CA">
              <a:solidFill>
                <a:prstClr val="black">
                  <a:tint val="75000"/>
                </a:prstClr>
              </a:solidFill>
            </a:endParaRPr>
          </a:p>
        </p:txBody>
      </p:sp>
      <p:sp>
        <p:nvSpPr>
          <p:cNvPr id="4" name="Slide Number Placeholder 3"/>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6004166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1500" b="1"/>
            </a:lvl1pPr>
          </a:lstStyle>
          <a:p>
            <a:r>
              <a:rPr lang="en-US" smtClean="0"/>
              <a:t>Click to edit Master title style</a:t>
            </a:r>
            <a:endParaRPr lang="en-CA"/>
          </a:p>
        </p:txBody>
      </p:sp>
      <p:sp>
        <p:nvSpPr>
          <p:cNvPr id="3" name="Content Placeholder 2"/>
          <p:cNvSpPr>
            <a:spLocks noGrp="1"/>
          </p:cNvSpPr>
          <p:nvPr>
            <p:ph idx="1"/>
          </p:nvPr>
        </p:nvSpPr>
        <p:spPr>
          <a:xfrm>
            <a:off x="4766733" y="273051"/>
            <a:ext cx="6815668"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787CBA-3D42-4476-919C-59B788D9B192}" type="datetimeFigureOut">
              <a:rPr lang="en-CA" smtClean="0">
                <a:solidFill>
                  <a:prstClr val="black">
                    <a:tint val="75000"/>
                  </a:prstClr>
                </a:solidFill>
              </a:rPr>
              <a:pPr/>
              <a:t>07/03/2017</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2495072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8"/>
          </a:xfrm>
        </p:spPr>
        <p:txBody>
          <a:bodyPr anchor="b"/>
          <a:lstStyle>
            <a:lvl1pPr algn="l">
              <a:defRPr sz="1500" b="1"/>
            </a:lvl1pPr>
          </a:lstStyle>
          <a:p>
            <a:r>
              <a:rPr lang="en-US" smtClean="0"/>
              <a:t>Click to edit Master title style</a:t>
            </a:r>
            <a:endParaRPr lang="en-CA"/>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CA"/>
          </a:p>
        </p:txBody>
      </p:sp>
      <p:sp>
        <p:nvSpPr>
          <p:cNvPr id="4" name="Text Placeholder 3"/>
          <p:cNvSpPr>
            <a:spLocks noGrp="1"/>
          </p:cNvSpPr>
          <p:nvPr>
            <p:ph type="body" sz="half" idx="2"/>
          </p:nvPr>
        </p:nvSpPr>
        <p:spPr>
          <a:xfrm>
            <a:off x="2389717" y="5367339"/>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787CBA-3D42-4476-919C-59B788D9B192}" type="datetimeFigureOut">
              <a:rPr lang="en-CA" smtClean="0">
                <a:solidFill>
                  <a:prstClr val="black">
                    <a:tint val="75000"/>
                  </a:prstClr>
                </a:solidFill>
              </a:rPr>
              <a:pPr/>
              <a:t>07/03/2017</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741793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25787CBA-3D42-4476-919C-59B788D9B192}" type="datetimeFigureOut">
              <a:rPr lang="en-CA" smtClean="0">
                <a:solidFill>
                  <a:prstClr val="black">
                    <a:tint val="75000"/>
                  </a:prstClr>
                </a:solidFill>
              </a:rPr>
              <a:pPr/>
              <a:t>07/03/2017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207082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25787CBA-3D42-4476-919C-59B788D9B192}" type="datetimeFigureOut">
              <a:rPr lang="en-CA" smtClean="0">
                <a:solidFill>
                  <a:prstClr val="black">
                    <a:tint val="75000"/>
                  </a:prstClr>
                </a:solidFill>
              </a:rPr>
              <a:pPr/>
              <a:t>07/03/2017</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833489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C33709-28FD-47BC-9DDC-447F030F1975}" type="datetimeFigureOut">
              <a:rPr lang="en-US" smtClean="0"/>
              <a:t>3/5/2017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D160E3-4376-43DF-A67E-81FCA3259282}" type="slidenum">
              <a:rPr lang="en-US" smtClean="0"/>
              <a:t>‹#›</a:t>
            </a:fld>
            <a:endParaRPr lang="en-US"/>
          </a:p>
        </p:txBody>
      </p:sp>
    </p:spTree>
    <p:extLst>
      <p:ext uri="{BB962C8B-B14F-4D97-AF65-F5344CB8AC3E}">
        <p14:creationId xmlns:p14="http://schemas.microsoft.com/office/powerpoint/2010/main" val="66045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C33709-28FD-47BC-9DDC-447F030F1975}" type="datetimeFigureOut">
              <a:rPr lang="en-US" smtClean="0"/>
              <a:t>3/5/2017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D160E3-4376-43DF-A67E-81FCA3259282}" type="slidenum">
              <a:rPr lang="en-US" smtClean="0"/>
              <a:t>‹#›</a:t>
            </a:fld>
            <a:endParaRPr lang="en-US"/>
          </a:p>
        </p:txBody>
      </p:sp>
    </p:spTree>
    <p:extLst>
      <p:ext uri="{BB962C8B-B14F-4D97-AF65-F5344CB8AC3E}">
        <p14:creationId xmlns:p14="http://schemas.microsoft.com/office/powerpoint/2010/main" val="3351246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C33709-28FD-47BC-9DDC-447F030F1975}" type="datetimeFigureOut">
              <a:rPr lang="en-US" smtClean="0"/>
              <a:t>3/5/2017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D160E3-4376-43DF-A67E-81FCA3259282}" type="slidenum">
              <a:rPr lang="en-US" smtClean="0"/>
              <a:t>‹#›</a:t>
            </a:fld>
            <a:endParaRPr lang="en-US"/>
          </a:p>
        </p:txBody>
      </p:sp>
    </p:spTree>
    <p:extLst>
      <p:ext uri="{BB962C8B-B14F-4D97-AF65-F5344CB8AC3E}">
        <p14:creationId xmlns:p14="http://schemas.microsoft.com/office/powerpoint/2010/main" val="580140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C33709-28FD-47BC-9DDC-447F030F1975}" type="datetimeFigureOut">
              <a:rPr lang="en-US" smtClean="0"/>
              <a:t>3/5/2017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160E3-4376-43DF-A67E-81FCA3259282}" type="slidenum">
              <a:rPr lang="en-US" smtClean="0"/>
              <a:t>‹#›</a:t>
            </a:fld>
            <a:endParaRPr lang="en-US"/>
          </a:p>
        </p:txBody>
      </p:sp>
    </p:spTree>
    <p:extLst>
      <p:ext uri="{BB962C8B-B14F-4D97-AF65-F5344CB8AC3E}">
        <p14:creationId xmlns:p14="http://schemas.microsoft.com/office/powerpoint/2010/main" val="4012682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C33709-28FD-47BC-9DDC-447F030F1975}" type="datetimeFigureOut">
              <a:rPr lang="en-US" smtClean="0"/>
              <a:t>3/5/2017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D160E3-4376-43DF-A67E-81FCA3259282}" type="slidenum">
              <a:rPr lang="en-US" smtClean="0"/>
              <a:t>‹#›</a:t>
            </a:fld>
            <a:endParaRPr lang="en-US"/>
          </a:p>
        </p:txBody>
      </p:sp>
    </p:spTree>
    <p:extLst>
      <p:ext uri="{BB962C8B-B14F-4D97-AF65-F5344CB8AC3E}">
        <p14:creationId xmlns:p14="http://schemas.microsoft.com/office/powerpoint/2010/main" val="252507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C33709-28FD-47BC-9DDC-447F030F1975}" type="datetimeFigureOut">
              <a:rPr lang="en-US" smtClean="0"/>
              <a:t>3/5/2017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D160E3-4376-43DF-A67E-81FCA3259282}" type="slidenum">
              <a:rPr lang="en-US" smtClean="0"/>
              <a:t>‹#›</a:t>
            </a:fld>
            <a:endParaRPr lang="en-US"/>
          </a:p>
        </p:txBody>
      </p:sp>
    </p:spTree>
    <p:extLst>
      <p:ext uri="{BB962C8B-B14F-4D97-AF65-F5344CB8AC3E}">
        <p14:creationId xmlns:p14="http://schemas.microsoft.com/office/powerpoint/2010/main" val="28704841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5787CBA-3D42-4476-919C-59B788D9B192}" type="datetimeFigureOut">
              <a:rPr lang="en-CA" smtClean="0">
                <a:solidFill>
                  <a:prstClr val="black">
                    <a:tint val="75000"/>
                  </a:prstClr>
                </a:solidFill>
              </a:rPr>
              <a:pPr/>
              <a:t>05/03/2017</a:t>
            </a:fld>
            <a:endParaRPr lang="en-CA">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5005445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5787CBA-3D42-4476-919C-59B788D9B192}" type="datetimeFigureOut">
              <a:rPr lang="en-CA" smtClean="0">
                <a:solidFill>
                  <a:prstClr val="black">
                    <a:tint val="75000"/>
                  </a:prstClr>
                </a:solidFill>
              </a:rPr>
              <a:pPr/>
              <a:t>07/03/2017</a:t>
            </a:fld>
            <a:endParaRPr lang="en-CA">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69618969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5787CBA-3D42-4476-919C-59B788D9B192}" type="datetimeFigureOut">
              <a:rPr lang="en-CA" smtClean="0">
                <a:solidFill>
                  <a:prstClr val="black">
                    <a:tint val="75000"/>
                  </a:prstClr>
                </a:solidFill>
              </a:rPr>
              <a:pPr/>
              <a:t>07/03/2017</a:t>
            </a:fld>
            <a:endParaRPr lang="en-CA">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88B2CD9-2DA5-43A0-87F7-BFDFEEC191DC}"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03656110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www.goodreads.com/work/quotes/855563" TargetMode="External"/><Relationship Id="rId2" Type="http://schemas.openxmlformats.org/officeDocument/2006/relationships/hyperlink" Target="http://www.goodreads.com/author/show/957894.Albert_Camus"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992" y="187036"/>
            <a:ext cx="9753600" cy="6019800"/>
          </a:xfrm>
          <a:prstGeom prst="rect">
            <a:avLst/>
          </a:prstGeom>
        </p:spPr>
      </p:pic>
      <p:sp>
        <p:nvSpPr>
          <p:cNvPr id="2" name="TextBox 1"/>
          <p:cNvSpPr txBox="1"/>
          <p:nvPr/>
        </p:nvSpPr>
        <p:spPr>
          <a:xfrm>
            <a:off x="4604578" y="6379830"/>
            <a:ext cx="3328460" cy="369332"/>
          </a:xfrm>
          <a:prstGeom prst="rect">
            <a:avLst/>
          </a:prstGeom>
          <a:noFill/>
        </p:spPr>
        <p:txBody>
          <a:bodyPr wrap="square" rtlCol="0">
            <a:spAutoFit/>
          </a:bodyPr>
          <a:lstStyle/>
          <a:p>
            <a:r>
              <a:rPr lang="en-US" dirty="0" smtClean="0"/>
              <a:t>Lascaux Caves c. 20,000 years ago</a:t>
            </a:r>
            <a:endParaRPr lang="en-CA" dirty="0"/>
          </a:p>
        </p:txBody>
      </p:sp>
    </p:spTree>
    <p:extLst>
      <p:ext uri="{BB962C8B-B14F-4D97-AF65-F5344CB8AC3E}">
        <p14:creationId xmlns:p14="http://schemas.microsoft.com/office/powerpoint/2010/main" val="18750479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68843" y="-1660358"/>
            <a:ext cx="6628397" cy="8837862"/>
          </a:xfrm>
          <a:prstGeom prst="rect">
            <a:avLst/>
          </a:prstGeom>
        </p:spPr>
      </p:pic>
    </p:spTree>
    <p:extLst>
      <p:ext uri="{BB962C8B-B14F-4D97-AF65-F5344CB8AC3E}">
        <p14:creationId xmlns:p14="http://schemas.microsoft.com/office/powerpoint/2010/main" val="30602369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888" y="506627"/>
            <a:ext cx="7396520" cy="6030097"/>
          </a:xfrm>
          <a:prstGeom prst="rect">
            <a:avLst/>
          </a:prstGeom>
        </p:spPr>
      </p:pic>
      <p:sp>
        <p:nvSpPr>
          <p:cNvPr id="3" name="TextBox 2"/>
          <p:cNvSpPr txBox="1"/>
          <p:nvPr/>
        </p:nvSpPr>
        <p:spPr>
          <a:xfrm>
            <a:off x="593124" y="2397211"/>
            <a:ext cx="1443024" cy="369332"/>
          </a:xfrm>
          <a:prstGeom prst="rect">
            <a:avLst/>
          </a:prstGeom>
          <a:noFill/>
        </p:spPr>
        <p:txBody>
          <a:bodyPr wrap="none" rtlCol="0">
            <a:spAutoFit/>
          </a:bodyPr>
          <a:lstStyle/>
          <a:p>
            <a:r>
              <a:rPr lang="en-US" dirty="0" smtClean="0"/>
              <a:t>Ansell Adams</a:t>
            </a:r>
            <a:endParaRPr lang="en-CA" dirty="0"/>
          </a:p>
        </p:txBody>
      </p:sp>
    </p:spTree>
    <p:extLst>
      <p:ext uri="{BB962C8B-B14F-4D97-AF65-F5344CB8AC3E}">
        <p14:creationId xmlns:p14="http://schemas.microsoft.com/office/powerpoint/2010/main" val="26287755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95503" y="3111038"/>
            <a:ext cx="2211878" cy="461665"/>
          </a:xfrm>
          <a:prstGeom prst="rect">
            <a:avLst/>
          </a:prstGeom>
          <a:noFill/>
        </p:spPr>
        <p:txBody>
          <a:bodyPr wrap="square" rtlCol="0">
            <a:spAutoFit/>
          </a:bodyPr>
          <a:lstStyle/>
          <a:p>
            <a:r>
              <a:rPr lang="en-US" sz="2400" b="1" dirty="0" smtClean="0"/>
              <a:t>The </a:t>
            </a:r>
            <a:r>
              <a:rPr lang="en-US" sz="2400" b="1" dirty="0" smtClean="0"/>
              <a:t>Absurd</a:t>
            </a:r>
            <a:endParaRPr lang="en-CA" sz="2400" b="1" dirty="0"/>
          </a:p>
        </p:txBody>
      </p:sp>
    </p:spTree>
    <p:extLst>
      <p:ext uri="{BB962C8B-B14F-4D97-AF65-F5344CB8AC3E}">
        <p14:creationId xmlns:p14="http://schemas.microsoft.com/office/powerpoint/2010/main" val="14389316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ChangeArrowheads="1"/>
          </p:cNvSpPr>
          <p:nvPr/>
        </p:nvSpPr>
        <p:spPr bwMode="auto">
          <a:xfrm>
            <a:off x="3524250" y="-6763375"/>
            <a:ext cx="5341847" cy="13526780"/>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defTabSz="685800" fontAlgn="base">
              <a:spcBef>
                <a:spcPct val="0"/>
              </a:spcBef>
              <a:spcAft>
                <a:spcPct val="0"/>
              </a:spcAft>
            </a:pPr>
            <a:endParaRPr lang="en-US" sz="1350" dirty="0">
              <a:latin typeface="Arial" pitchFamily="34" charset="0"/>
              <a:cs typeface="Arial" pitchFamily="34" charset="0"/>
            </a:endParaRPr>
          </a:p>
          <a:p>
            <a:pPr defTabSz="685800" fontAlgn="base">
              <a:spcBef>
                <a:spcPct val="0"/>
              </a:spcBef>
              <a:spcAft>
                <a:spcPct val="0"/>
              </a:spcAft>
            </a:pPr>
            <a:endParaRPr lang="en-US" sz="1350" dirty="0">
              <a:latin typeface="Arial" pitchFamily="34" charset="0"/>
              <a:cs typeface="Arial" pitchFamily="34" charset="0"/>
            </a:endParaRPr>
          </a:p>
          <a:p>
            <a:pPr defTabSz="685800" fontAlgn="base">
              <a:spcBef>
                <a:spcPct val="0"/>
              </a:spcBef>
              <a:spcAft>
                <a:spcPct val="0"/>
              </a:spcAft>
            </a:pPr>
            <a:endParaRPr lang="en-US" sz="1350" dirty="0">
              <a:latin typeface="Arial" pitchFamily="34" charset="0"/>
              <a:cs typeface="Arial" pitchFamily="34" charset="0"/>
            </a:endParaRPr>
          </a:p>
          <a:p>
            <a:pPr defTabSz="685800" fontAlgn="base">
              <a:spcBef>
                <a:spcPct val="0"/>
              </a:spcBef>
              <a:spcAft>
                <a:spcPct val="0"/>
              </a:spcAft>
            </a:pPr>
            <a:endParaRPr lang="en-US" sz="1350" dirty="0">
              <a:latin typeface="Arial" pitchFamily="34" charset="0"/>
              <a:cs typeface="Arial" pitchFamily="34" charset="0"/>
            </a:endParaRPr>
          </a:p>
          <a:p>
            <a:pPr defTabSz="685800" fontAlgn="base">
              <a:spcBef>
                <a:spcPct val="0"/>
              </a:spcBef>
              <a:spcAft>
                <a:spcPct val="0"/>
              </a:spcAft>
            </a:pPr>
            <a:endParaRPr lang="en-US" sz="1350" dirty="0">
              <a:latin typeface="Arial" pitchFamily="34" charset="0"/>
              <a:cs typeface="Arial" pitchFamily="34" charset="0"/>
            </a:endParaRPr>
          </a:p>
          <a:p>
            <a:pPr defTabSz="685800" fontAlgn="base">
              <a:spcBef>
                <a:spcPct val="0"/>
              </a:spcBef>
              <a:spcAft>
                <a:spcPct val="0"/>
              </a:spcAft>
            </a:pPr>
            <a:endParaRPr lang="en-US" sz="1350" dirty="0">
              <a:latin typeface="Arial" pitchFamily="34" charset="0"/>
              <a:cs typeface="Arial" pitchFamily="34" charset="0"/>
            </a:endParaRPr>
          </a:p>
          <a:p>
            <a:pPr defTabSz="685800" fontAlgn="base">
              <a:spcBef>
                <a:spcPct val="0"/>
              </a:spcBef>
              <a:spcAft>
                <a:spcPct val="0"/>
              </a:spcAft>
            </a:pPr>
            <a:endParaRPr lang="en-US" sz="1350" dirty="0">
              <a:latin typeface="Arial" pitchFamily="34" charset="0"/>
              <a:cs typeface="Arial" pitchFamily="34" charset="0"/>
            </a:endParaRPr>
          </a:p>
          <a:p>
            <a:pPr defTabSz="685800" fontAlgn="base">
              <a:spcBef>
                <a:spcPct val="0"/>
              </a:spcBef>
              <a:spcAft>
                <a:spcPct val="0"/>
              </a:spcAft>
            </a:pPr>
            <a:endParaRPr lang="en-US" sz="1350" dirty="0">
              <a:latin typeface="Arial" pitchFamily="34" charset="0"/>
              <a:cs typeface="Arial" pitchFamily="34" charset="0"/>
            </a:endParaRPr>
          </a:p>
          <a:p>
            <a:pPr defTabSz="685800" fontAlgn="base">
              <a:spcBef>
                <a:spcPct val="0"/>
              </a:spcBef>
              <a:spcAft>
                <a:spcPct val="0"/>
              </a:spcAft>
            </a:pPr>
            <a:endParaRPr lang="en-US" sz="1350" dirty="0">
              <a:latin typeface="Arial" pitchFamily="34" charset="0"/>
              <a:cs typeface="Arial" pitchFamily="34" charset="0"/>
            </a:endParaRPr>
          </a:p>
          <a:p>
            <a:pPr defTabSz="685800" fontAlgn="base">
              <a:spcBef>
                <a:spcPct val="0"/>
              </a:spcBef>
              <a:spcAft>
                <a:spcPct val="0"/>
              </a:spcAft>
            </a:pPr>
            <a:endParaRPr lang="en-US" sz="1350" dirty="0">
              <a:latin typeface="Arial" pitchFamily="34" charset="0"/>
              <a:cs typeface="Arial" pitchFamily="34" charset="0"/>
            </a:endParaRPr>
          </a:p>
          <a:p>
            <a:pPr defTabSz="685800" fontAlgn="base">
              <a:spcBef>
                <a:spcPct val="0"/>
              </a:spcBef>
              <a:spcAft>
                <a:spcPct val="0"/>
              </a:spcAft>
            </a:pPr>
            <a:endParaRPr lang="en-US" sz="1350" dirty="0">
              <a:latin typeface="Arial" pitchFamily="34" charset="0"/>
              <a:cs typeface="Arial" pitchFamily="34" charset="0"/>
            </a:endParaRPr>
          </a:p>
          <a:p>
            <a:pPr defTabSz="685800" fontAlgn="base">
              <a:spcBef>
                <a:spcPct val="0"/>
              </a:spcBef>
              <a:spcAft>
                <a:spcPct val="0"/>
              </a:spcAft>
            </a:pPr>
            <a:endParaRPr lang="en-US" sz="1350" dirty="0">
              <a:latin typeface="Arial" pitchFamily="34" charset="0"/>
              <a:cs typeface="Arial" pitchFamily="34" charset="0"/>
            </a:endParaRPr>
          </a:p>
          <a:p>
            <a:pPr defTabSz="685800" fontAlgn="base">
              <a:spcBef>
                <a:spcPct val="0"/>
              </a:spcBef>
              <a:spcAft>
                <a:spcPct val="0"/>
              </a:spcAft>
            </a:pPr>
            <a:endParaRPr lang="en-US" sz="1350" dirty="0">
              <a:latin typeface="Arial" pitchFamily="34" charset="0"/>
              <a:cs typeface="Arial" pitchFamily="34" charset="0"/>
            </a:endParaRPr>
          </a:p>
          <a:p>
            <a:pPr defTabSz="685800" fontAlgn="base">
              <a:spcBef>
                <a:spcPct val="0"/>
              </a:spcBef>
              <a:spcAft>
                <a:spcPct val="0"/>
              </a:spcAft>
            </a:pPr>
            <a:endParaRPr lang="en-US" sz="1350" dirty="0">
              <a:latin typeface="Arial" pitchFamily="34" charset="0"/>
              <a:cs typeface="Arial" pitchFamily="34" charset="0"/>
            </a:endParaRPr>
          </a:p>
          <a:p>
            <a:pPr defTabSz="685800" fontAlgn="base">
              <a:spcBef>
                <a:spcPct val="0"/>
              </a:spcBef>
              <a:spcAft>
                <a:spcPct val="0"/>
              </a:spcAft>
            </a:pPr>
            <a:endParaRPr lang="en-US" sz="1350" dirty="0">
              <a:latin typeface="Arial" pitchFamily="34" charset="0"/>
              <a:cs typeface="Arial" pitchFamily="34" charset="0"/>
            </a:endParaRPr>
          </a:p>
          <a:p>
            <a:pPr defTabSz="685800" fontAlgn="base">
              <a:spcBef>
                <a:spcPct val="0"/>
              </a:spcBef>
              <a:spcAft>
                <a:spcPct val="0"/>
              </a:spcAft>
            </a:pPr>
            <a:endParaRPr lang="en-US" sz="1350" dirty="0">
              <a:latin typeface="Arial" pitchFamily="34" charset="0"/>
              <a:cs typeface="Arial" pitchFamily="34" charset="0"/>
            </a:endParaRPr>
          </a:p>
          <a:p>
            <a:pPr defTabSz="685800" fontAlgn="base">
              <a:spcBef>
                <a:spcPct val="0"/>
              </a:spcBef>
              <a:spcAft>
                <a:spcPct val="0"/>
              </a:spcAft>
            </a:pPr>
            <a:endParaRPr lang="en-US" sz="1350" dirty="0">
              <a:latin typeface="Arial" pitchFamily="34" charset="0"/>
              <a:cs typeface="Arial" pitchFamily="34" charset="0"/>
            </a:endParaRPr>
          </a:p>
          <a:p>
            <a:pPr defTabSz="685800" fontAlgn="base">
              <a:spcBef>
                <a:spcPct val="0"/>
              </a:spcBef>
              <a:spcAft>
                <a:spcPct val="0"/>
              </a:spcAft>
            </a:pPr>
            <a:endParaRPr lang="en-US" sz="1350" dirty="0">
              <a:latin typeface="Arial" pitchFamily="34" charset="0"/>
              <a:cs typeface="Arial" pitchFamily="34" charset="0"/>
            </a:endParaRPr>
          </a:p>
          <a:p>
            <a:pPr defTabSz="685800" fontAlgn="base">
              <a:spcBef>
                <a:spcPct val="0"/>
              </a:spcBef>
              <a:spcAft>
                <a:spcPct val="0"/>
              </a:spcAft>
            </a:pPr>
            <a:endParaRPr lang="en-US" sz="1350" dirty="0">
              <a:latin typeface="Arial" pitchFamily="34" charset="0"/>
              <a:cs typeface="Arial" pitchFamily="34" charset="0"/>
            </a:endParaRPr>
          </a:p>
          <a:p>
            <a:pPr defTabSz="685800" fontAlgn="base">
              <a:spcBef>
                <a:spcPct val="0"/>
              </a:spcBef>
              <a:spcAft>
                <a:spcPct val="0"/>
              </a:spcAft>
            </a:pPr>
            <a:endParaRPr lang="en-US" sz="1350" dirty="0">
              <a:latin typeface="Arial" pitchFamily="34" charset="0"/>
              <a:cs typeface="Arial" pitchFamily="34" charset="0"/>
            </a:endParaRPr>
          </a:p>
          <a:p>
            <a:pPr defTabSz="685800" fontAlgn="base">
              <a:spcBef>
                <a:spcPct val="0"/>
              </a:spcBef>
              <a:spcAft>
                <a:spcPct val="0"/>
              </a:spcAft>
            </a:pPr>
            <a:endParaRPr lang="en-US" sz="1350" dirty="0">
              <a:latin typeface="Arial" pitchFamily="34" charset="0"/>
              <a:cs typeface="Arial" pitchFamily="34" charset="0"/>
            </a:endParaRPr>
          </a:p>
          <a:p>
            <a:pPr defTabSz="685800" fontAlgn="base">
              <a:spcBef>
                <a:spcPct val="0"/>
              </a:spcBef>
              <a:spcAft>
                <a:spcPct val="0"/>
              </a:spcAft>
            </a:pPr>
            <a:endParaRPr lang="en-US" sz="1350" dirty="0">
              <a:latin typeface="Arial" pitchFamily="34" charset="0"/>
              <a:cs typeface="Arial" pitchFamily="34" charset="0"/>
            </a:endParaRPr>
          </a:p>
          <a:p>
            <a:pPr defTabSz="685800" fontAlgn="base">
              <a:spcBef>
                <a:spcPct val="0"/>
              </a:spcBef>
              <a:spcAft>
                <a:spcPct val="0"/>
              </a:spcAft>
            </a:pPr>
            <a:endParaRPr lang="en-US" sz="1350" dirty="0">
              <a:latin typeface="Arial" pitchFamily="34" charset="0"/>
              <a:cs typeface="Arial" pitchFamily="34" charset="0"/>
            </a:endParaRPr>
          </a:p>
          <a:p>
            <a:pPr defTabSz="685800" fontAlgn="base">
              <a:spcBef>
                <a:spcPct val="0"/>
              </a:spcBef>
              <a:spcAft>
                <a:spcPct val="0"/>
              </a:spcAft>
            </a:pPr>
            <a:endParaRPr lang="en-US" sz="1350" dirty="0">
              <a:latin typeface="Arial" pitchFamily="34" charset="0"/>
              <a:cs typeface="Arial" pitchFamily="34" charset="0"/>
            </a:endParaRPr>
          </a:p>
          <a:p>
            <a:pPr defTabSz="685800" fontAlgn="base">
              <a:spcBef>
                <a:spcPct val="0"/>
              </a:spcBef>
              <a:spcAft>
                <a:spcPct val="0"/>
              </a:spcAft>
            </a:pPr>
            <a:endParaRPr lang="en-US" sz="1350" dirty="0">
              <a:latin typeface="Arial" pitchFamily="34" charset="0"/>
              <a:cs typeface="Arial" pitchFamily="34" charset="0"/>
            </a:endParaRPr>
          </a:p>
          <a:p>
            <a:pPr defTabSz="685800" fontAlgn="base">
              <a:spcBef>
                <a:spcPct val="0"/>
              </a:spcBef>
              <a:spcAft>
                <a:spcPct val="0"/>
              </a:spcAft>
            </a:pPr>
            <a:endParaRPr lang="en-US" sz="1350" dirty="0">
              <a:latin typeface="Arial" pitchFamily="34" charset="0"/>
              <a:cs typeface="Arial" pitchFamily="34" charset="0"/>
            </a:endParaRPr>
          </a:p>
          <a:p>
            <a:pPr defTabSz="685800" fontAlgn="base">
              <a:spcBef>
                <a:spcPct val="0"/>
              </a:spcBef>
              <a:spcAft>
                <a:spcPct val="0"/>
              </a:spcAft>
            </a:pPr>
            <a:endParaRPr lang="en-US" sz="1350" dirty="0">
              <a:latin typeface="Arial" pitchFamily="34" charset="0"/>
              <a:cs typeface="Arial" pitchFamily="34" charset="0"/>
            </a:endParaRPr>
          </a:p>
          <a:p>
            <a:pPr defTabSz="685800" fontAlgn="base">
              <a:spcBef>
                <a:spcPct val="0"/>
              </a:spcBef>
              <a:spcAft>
                <a:spcPct val="0"/>
              </a:spcAft>
            </a:pPr>
            <a:endParaRPr lang="en-US" sz="2100" dirty="0">
              <a:latin typeface="Arial" pitchFamily="34" charset="0"/>
              <a:cs typeface="Arial" pitchFamily="34" charset="0"/>
            </a:endParaRPr>
          </a:p>
          <a:p>
            <a:pPr defTabSz="685800" fontAlgn="base">
              <a:spcBef>
                <a:spcPct val="0"/>
              </a:spcBef>
              <a:spcAft>
                <a:spcPct val="0"/>
              </a:spcAft>
            </a:pPr>
            <a:endParaRPr lang="en-US" sz="2100" dirty="0">
              <a:latin typeface="Arial" pitchFamily="34" charset="0"/>
              <a:cs typeface="Arial" pitchFamily="34" charset="0"/>
            </a:endParaRPr>
          </a:p>
          <a:p>
            <a:pPr defTabSz="685800" fontAlgn="base">
              <a:spcBef>
                <a:spcPct val="0"/>
              </a:spcBef>
              <a:spcAft>
                <a:spcPct val="0"/>
              </a:spcAft>
            </a:pPr>
            <a:endParaRPr lang="en-US" sz="2100" dirty="0">
              <a:latin typeface="Arial" pitchFamily="34" charset="0"/>
              <a:cs typeface="Arial" pitchFamily="34" charset="0"/>
            </a:endParaRPr>
          </a:p>
          <a:p>
            <a:pPr defTabSz="685800" fontAlgn="base">
              <a:spcBef>
                <a:spcPct val="0"/>
              </a:spcBef>
              <a:spcAft>
                <a:spcPct val="0"/>
              </a:spcAft>
            </a:pPr>
            <a:endParaRPr lang="en-US" sz="2100" dirty="0">
              <a:latin typeface="Arial" pitchFamily="34" charset="0"/>
              <a:cs typeface="Arial" pitchFamily="34" charset="0"/>
            </a:endParaRPr>
          </a:p>
          <a:p>
            <a:pPr defTabSz="685800" fontAlgn="base">
              <a:spcBef>
                <a:spcPct val="0"/>
              </a:spcBef>
              <a:spcAft>
                <a:spcPct val="0"/>
              </a:spcAft>
            </a:pPr>
            <a:endParaRPr lang="en-US" sz="2100" dirty="0">
              <a:latin typeface="Arial" pitchFamily="34" charset="0"/>
              <a:cs typeface="Arial" pitchFamily="34" charset="0"/>
            </a:endParaRPr>
          </a:p>
          <a:p>
            <a:pPr defTabSz="685800" fontAlgn="base">
              <a:spcBef>
                <a:spcPct val="0"/>
              </a:spcBef>
              <a:spcAft>
                <a:spcPct val="0"/>
              </a:spcAft>
            </a:pPr>
            <a:endParaRPr lang="en-US" sz="2100" dirty="0">
              <a:latin typeface="Arial" pitchFamily="34" charset="0"/>
              <a:cs typeface="Arial" pitchFamily="34" charset="0"/>
            </a:endParaRPr>
          </a:p>
          <a:p>
            <a:pPr defTabSz="685800" fontAlgn="base">
              <a:spcBef>
                <a:spcPct val="0"/>
              </a:spcBef>
              <a:spcAft>
                <a:spcPct val="0"/>
              </a:spcAft>
            </a:pPr>
            <a:endParaRPr lang="en-US" sz="2100" dirty="0">
              <a:latin typeface="Arial" pitchFamily="34" charset="0"/>
              <a:cs typeface="Arial" pitchFamily="34" charset="0"/>
            </a:endParaRPr>
          </a:p>
          <a:p>
            <a:pPr defTabSz="685800" fontAlgn="base">
              <a:spcBef>
                <a:spcPct val="0"/>
              </a:spcBef>
              <a:spcAft>
                <a:spcPct val="0"/>
              </a:spcAft>
            </a:pPr>
            <a:r>
              <a:rPr lang="en-US" sz="2100" dirty="0">
                <a:latin typeface="Arial" pitchFamily="34" charset="0"/>
                <a:cs typeface="Arial" pitchFamily="34" charset="0"/>
              </a:rPr>
              <a:t>“The absurd is the essential concept </a:t>
            </a:r>
          </a:p>
          <a:p>
            <a:pPr defTabSz="685800" fontAlgn="base">
              <a:spcBef>
                <a:spcPct val="0"/>
              </a:spcBef>
              <a:spcAft>
                <a:spcPct val="0"/>
              </a:spcAft>
            </a:pPr>
            <a:r>
              <a:rPr lang="en-US" sz="2100" dirty="0">
                <a:latin typeface="Arial" pitchFamily="34" charset="0"/>
                <a:cs typeface="Arial" pitchFamily="34" charset="0"/>
              </a:rPr>
              <a:t>and the first truth.” </a:t>
            </a:r>
            <a:br>
              <a:rPr lang="en-US" sz="2100" dirty="0">
                <a:latin typeface="Arial" pitchFamily="34" charset="0"/>
                <a:cs typeface="Arial" pitchFamily="34" charset="0"/>
              </a:rPr>
            </a:br>
            <a:r>
              <a:rPr lang="en-US" sz="2100" dirty="0">
                <a:latin typeface="Arial" pitchFamily="34" charset="0"/>
                <a:cs typeface="Arial" pitchFamily="34" charset="0"/>
              </a:rPr>
              <a:t>― </a:t>
            </a:r>
            <a:r>
              <a:rPr lang="en-US" sz="2100" dirty="0">
                <a:latin typeface="Arial" pitchFamily="34" charset="0"/>
                <a:cs typeface="Arial" pitchFamily="34" charset="0"/>
                <a:hlinkClick r:id="rId2"/>
              </a:rPr>
              <a:t>Albert Camus</a:t>
            </a:r>
            <a:r>
              <a:rPr lang="en-US" sz="2100" dirty="0">
                <a:latin typeface="Arial" pitchFamily="34" charset="0"/>
                <a:cs typeface="Arial" pitchFamily="34" charset="0"/>
              </a:rPr>
              <a:t> </a:t>
            </a:r>
          </a:p>
          <a:p>
            <a:pPr defTabSz="685800" eaLnBrk="0" fontAlgn="base" hangingPunct="0">
              <a:spcBef>
                <a:spcPct val="0"/>
              </a:spcBef>
              <a:spcAft>
                <a:spcPct val="0"/>
              </a:spcAft>
            </a:pPr>
            <a:endParaRPr lang="en-US" sz="2100" dirty="0">
              <a:latin typeface="Arial" pitchFamily="34" charset="0"/>
              <a:cs typeface="Arial" pitchFamily="34" charset="0"/>
            </a:endParaRPr>
          </a:p>
          <a:p>
            <a:pPr defTabSz="685800" eaLnBrk="0" fontAlgn="base" hangingPunct="0">
              <a:spcBef>
                <a:spcPct val="0"/>
              </a:spcBef>
              <a:spcAft>
                <a:spcPct val="0"/>
              </a:spcAft>
            </a:pPr>
            <a:endParaRPr lang="en-US" sz="2100" dirty="0">
              <a:latin typeface="Arial" pitchFamily="34" charset="0"/>
              <a:cs typeface="Arial" pitchFamily="34" charset="0"/>
            </a:endParaRPr>
          </a:p>
          <a:p>
            <a:pPr defTabSz="685800" eaLnBrk="0" fontAlgn="base" hangingPunct="0">
              <a:spcBef>
                <a:spcPct val="0"/>
              </a:spcBef>
              <a:spcAft>
                <a:spcPct val="0"/>
              </a:spcAft>
            </a:pPr>
            <a:r>
              <a:rPr lang="en-US" sz="2100" dirty="0">
                <a:latin typeface="Arial" pitchFamily="34" charset="0"/>
                <a:cs typeface="Arial" pitchFamily="34" charset="0"/>
              </a:rPr>
              <a:t>  </a:t>
            </a:r>
          </a:p>
          <a:p>
            <a:pPr defTabSz="685800" eaLnBrk="0" fontAlgn="base" hangingPunct="0">
              <a:spcBef>
                <a:spcPct val="0"/>
              </a:spcBef>
              <a:spcAft>
                <a:spcPct val="0"/>
              </a:spcAft>
            </a:pPr>
            <a:r>
              <a:rPr lang="en-US" sz="2100" dirty="0">
                <a:latin typeface="Arial" pitchFamily="34" charset="0"/>
                <a:cs typeface="Arial" pitchFamily="34" charset="0"/>
              </a:rPr>
              <a:t>“Man stands face to face with the irrational. </a:t>
            </a:r>
          </a:p>
          <a:p>
            <a:pPr defTabSz="685800" eaLnBrk="0" fontAlgn="base" hangingPunct="0">
              <a:spcBef>
                <a:spcPct val="0"/>
              </a:spcBef>
              <a:spcAft>
                <a:spcPct val="0"/>
              </a:spcAft>
            </a:pPr>
            <a:r>
              <a:rPr lang="en-US" sz="2100" dirty="0">
                <a:latin typeface="Arial" pitchFamily="34" charset="0"/>
                <a:cs typeface="Arial" pitchFamily="34" charset="0"/>
              </a:rPr>
              <a:t>He feels within him his longing for </a:t>
            </a:r>
          </a:p>
          <a:p>
            <a:pPr defTabSz="685800" eaLnBrk="0" fontAlgn="base" hangingPunct="0">
              <a:spcBef>
                <a:spcPct val="0"/>
              </a:spcBef>
              <a:spcAft>
                <a:spcPct val="0"/>
              </a:spcAft>
            </a:pPr>
            <a:r>
              <a:rPr lang="en-US" sz="2100" dirty="0">
                <a:latin typeface="Arial" pitchFamily="34" charset="0"/>
                <a:cs typeface="Arial" pitchFamily="34" charset="0"/>
              </a:rPr>
              <a:t>happiness and for reason. </a:t>
            </a:r>
          </a:p>
          <a:p>
            <a:pPr defTabSz="685800" eaLnBrk="0" fontAlgn="base" hangingPunct="0">
              <a:spcBef>
                <a:spcPct val="0"/>
              </a:spcBef>
              <a:spcAft>
                <a:spcPct val="0"/>
              </a:spcAft>
            </a:pPr>
            <a:r>
              <a:rPr lang="en-US" sz="2100" dirty="0">
                <a:latin typeface="Arial" pitchFamily="34" charset="0"/>
                <a:cs typeface="Arial" pitchFamily="34" charset="0"/>
              </a:rPr>
              <a:t>The absurd is born of this confrontation </a:t>
            </a:r>
          </a:p>
          <a:p>
            <a:pPr defTabSz="685800" eaLnBrk="0" fontAlgn="base" hangingPunct="0">
              <a:spcBef>
                <a:spcPct val="0"/>
              </a:spcBef>
              <a:spcAft>
                <a:spcPct val="0"/>
              </a:spcAft>
            </a:pPr>
            <a:r>
              <a:rPr lang="en-US" sz="2100" dirty="0">
                <a:latin typeface="Arial" pitchFamily="34" charset="0"/>
                <a:cs typeface="Arial" pitchFamily="34" charset="0"/>
              </a:rPr>
              <a:t>between the human need and the </a:t>
            </a:r>
          </a:p>
          <a:p>
            <a:pPr defTabSz="685800" eaLnBrk="0" fontAlgn="base" hangingPunct="0">
              <a:spcBef>
                <a:spcPct val="0"/>
              </a:spcBef>
              <a:spcAft>
                <a:spcPct val="0"/>
              </a:spcAft>
            </a:pPr>
            <a:r>
              <a:rPr lang="en-US" sz="2100" dirty="0">
                <a:latin typeface="Arial" pitchFamily="34" charset="0"/>
                <a:cs typeface="Arial" pitchFamily="34" charset="0"/>
              </a:rPr>
              <a:t>unreasonable silence of the world.” </a:t>
            </a:r>
            <a:br>
              <a:rPr lang="en-US" sz="2100" dirty="0">
                <a:latin typeface="Arial" pitchFamily="34" charset="0"/>
                <a:cs typeface="Arial" pitchFamily="34" charset="0"/>
              </a:rPr>
            </a:br>
            <a:r>
              <a:rPr lang="en-US" sz="2100" dirty="0">
                <a:latin typeface="Arial" pitchFamily="34" charset="0"/>
                <a:cs typeface="Arial" pitchFamily="34" charset="0"/>
              </a:rPr>
              <a:t>― </a:t>
            </a:r>
            <a:r>
              <a:rPr lang="en-US" sz="2100" dirty="0">
                <a:latin typeface="Arial" pitchFamily="34" charset="0"/>
                <a:cs typeface="Arial" pitchFamily="34" charset="0"/>
                <a:hlinkClick r:id="rId2"/>
              </a:rPr>
              <a:t>Albert Camus</a:t>
            </a:r>
            <a:r>
              <a:rPr lang="en-US" sz="2100" dirty="0">
                <a:latin typeface="Arial" pitchFamily="34" charset="0"/>
                <a:cs typeface="Arial" pitchFamily="34" charset="0"/>
              </a:rPr>
              <a:t>, </a:t>
            </a:r>
          </a:p>
          <a:p>
            <a:pPr defTabSz="685800" eaLnBrk="0" fontAlgn="base" hangingPunct="0">
              <a:spcBef>
                <a:spcPct val="0"/>
              </a:spcBef>
              <a:spcAft>
                <a:spcPct val="0"/>
              </a:spcAft>
            </a:pPr>
            <a:r>
              <a:rPr lang="en-US" sz="2100" i="1" dirty="0">
                <a:latin typeface="Arial" pitchFamily="34" charset="0"/>
                <a:cs typeface="Arial" pitchFamily="34" charset="0"/>
                <a:hlinkClick r:id="rId3"/>
              </a:rPr>
              <a:t>The Myth of Sisyphus and Other Essays</a:t>
            </a:r>
            <a:r>
              <a:rPr lang="en-US" sz="2100" i="1" dirty="0">
                <a:latin typeface="Arial" pitchFamily="34" charset="0"/>
                <a:cs typeface="Arial" pitchFamily="34" charset="0"/>
              </a:rPr>
              <a:t> </a:t>
            </a:r>
            <a:endParaRPr lang="en-US" sz="2100" dirty="0">
              <a:latin typeface="Arial" pitchFamily="34" charset="0"/>
              <a:cs typeface="Arial" pitchFamily="34" charset="0"/>
            </a:endParaRPr>
          </a:p>
          <a:p>
            <a:pPr defTabSz="685800" eaLnBrk="0" fontAlgn="base" hangingPunct="0">
              <a:spcBef>
                <a:spcPct val="0"/>
              </a:spcBef>
              <a:spcAft>
                <a:spcPct val="0"/>
              </a:spcAft>
            </a:pPr>
            <a:r>
              <a:rPr lang="en-US" sz="2100" dirty="0">
                <a:latin typeface="Arial" pitchFamily="34" charset="0"/>
                <a:cs typeface="Arial" pitchFamily="34" charset="0"/>
              </a:rPr>
              <a:t> </a:t>
            </a:r>
          </a:p>
          <a:p>
            <a:pPr defTabSz="685800" eaLnBrk="0" fontAlgn="base" hangingPunct="0">
              <a:spcBef>
                <a:spcPct val="0"/>
              </a:spcBef>
              <a:spcAft>
                <a:spcPct val="0"/>
              </a:spcAft>
            </a:pPr>
            <a:r>
              <a:rPr lang="en-US" sz="1350" dirty="0">
                <a:latin typeface="Arial" pitchFamily="34" charset="0"/>
                <a:cs typeface="Arial" pitchFamily="34" charset="0"/>
              </a:rPr>
              <a:t/>
            </a:r>
            <a:br>
              <a:rPr lang="en-US" sz="1350" dirty="0">
                <a:latin typeface="Arial" pitchFamily="34" charset="0"/>
                <a:cs typeface="Arial" pitchFamily="34" charset="0"/>
              </a:rPr>
            </a:br>
            <a:endParaRPr lang="en-US" sz="1350" dirty="0">
              <a:latin typeface="Arial" pitchFamily="34" charset="0"/>
              <a:cs typeface="Arial" pitchFamily="34" charset="0"/>
            </a:endParaRPr>
          </a:p>
        </p:txBody>
      </p:sp>
    </p:spTree>
    <p:extLst>
      <p:ext uri="{BB962C8B-B14F-4D97-AF65-F5344CB8AC3E}">
        <p14:creationId xmlns:p14="http://schemas.microsoft.com/office/powerpoint/2010/main" val="27366425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010" y="2711053"/>
            <a:ext cx="12192000" cy="4247317"/>
          </a:xfrm>
          <a:prstGeom prst="rect">
            <a:avLst/>
          </a:prstGeom>
        </p:spPr>
        <p:txBody>
          <a:bodyPr wrap="square">
            <a:spAutoFit/>
          </a:bodyPr>
          <a:lstStyle/>
          <a:p>
            <a:r>
              <a:rPr lang="en-CA" dirty="0">
                <a:solidFill>
                  <a:srgbClr val="000000"/>
                </a:solidFill>
                <a:latin typeface="Times New Roman" panose="02020603050405020304" pitchFamily="18" charset="0"/>
              </a:rPr>
              <a:t>And yet, strangely enough, these plays have </a:t>
            </a:r>
            <a:r>
              <a:rPr lang="en-CA" i="1" dirty="0">
                <a:solidFill>
                  <a:srgbClr val="000000"/>
                </a:solidFill>
                <a:latin typeface="Times New Roman" panose="02020603050405020304" pitchFamily="18" charset="0"/>
              </a:rPr>
              <a:t>worked</a:t>
            </a:r>
            <a:r>
              <a:rPr lang="en-CA" dirty="0">
                <a:solidFill>
                  <a:srgbClr val="000000"/>
                </a:solidFill>
                <a:latin typeface="Times New Roman" panose="02020603050405020304" pitchFamily="18" charset="0"/>
              </a:rPr>
              <a:t>, they have had an effect, they have exercised a fascination of their own in the theatre. At first it was said that this fascination was merely a </a:t>
            </a:r>
            <a:r>
              <a:rPr lang="en-CA" i="1" dirty="0" err="1">
                <a:solidFill>
                  <a:srgbClr val="000000"/>
                </a:solidFill>
                <a:latin typeface="Times New Roman" panose="02020603050405020304" pitchFamily="18" charset="0"/>
              </a:rPr>
              <a:t>succès</a:t>
            </a:r>
            <a:r>
              <a:rPr lang="en-CA" i="1" dirty="0">
                <a:solidFill>
                  <a:srgbClr val="000000"/>
                </a:solidFill>
                <a:latin typeface="Times New Roman" panose="02020603050405020304" pitchFamily="18" charset="0"/>
              </a:rPr>
              <a:t> de </a:t>
            </a:r>
            <a:r>
              <a:rPr lang="en-CA" i="1" dirty="0" err="1">
                <a:solidFill>
                  <a:srgbClr val="000000"/>
                </a:solidFill>
                <a:latin typeface="Times New Roman" panose="02020603050405020304" pitchFamily="18" charset="0"/>
              </a:rPr>
              <a:t>scandale</a:t>
            </a:r>
            <a:r>
              <a:rPr lang="en-CA" dirty="0">
                <a:solidFill>
                  <a:srgbClr val="000000"/>
                </a:solidFill>
                <a:latin typeface="Times New Roman" panose="02020603050405020304" pitchFamily="18" charset="0"/>
              </a:rPr>
              <a:t>, that people flocked to see Beckett's </a:t>
            </a:r>
            <a:r>
              <a:rPr lang="en-CA" i="1" dirty="0">
                <a:solidFill>
                  <a:srgbClr val="000000"/>
                </a:solidFill>
                <a:latin typeface="Times New Roman" panose="02020603050405020304" pitchFamily="18" charset="0"/>
              </a:rPr>
              <a:t>Waiting for Godot</a:t>
            </a:r>
            <a:r>
              <a:rPr lang="en-CA" dirty="0">
                <a:solidFill>
                  <a:srgbClr val="000000"/>
                </a:solidFill>
                <a:latin typeface="Times New Roman" panose="02020603050405020304" pitchFamily="18" charset="0"/>
              </a:rPr>
              <a:t> or Ionesco's </a:t>
            </a:r>
            <a:r>
              <a:rPr lang="en-CA" i="1" dirty="0">
                <a:solidFill>
                  <a:srgbClr val="000000"/>
                </a:solidFill>
                <a:latin typeface="Times New Roman" panose="02020603050405020304" pitchFamily="18" charset="0"/>
              </a:rPr>
              <a:t>Bald </a:t>
            </a:r>
            <a:r>
              <a:rPr lang="en-CA" i="1" dirty="0" err="1">
                <a:solidFill>
                  <a:srgbClr val="000000"/>
                </a:solidFill>
                <a:latin typeface="Times New Roman" panose="02020603050405020304" pitchFamily="18" charset="0"/>
              </a:rPr>
              <a:t>Primadonna</a:t>
            </a:r>
            <a:r>
              <a:rPr lang="en-CA" dirty="0">
                <a:solidFill>
                  <a:srgbClr val="000000"/>
                </a:solidFill>
                <a:latin typeface="Times New Roman" panose="02020603050405020304" pitchFamily="18" charset="0"/>
              </a:rPr>
              <a:t> merely because it had become fashionable to express outrage and astonishment about them at parties. But this explanation clearly could not apply to more than one or two plays of this kind. And the success of a whole row of similarly unconventional works became more and more manifest. If the critical touchstones of conventional drama did not apply to these plays, this must surely have been due to a difference in objective, the use of different artistic means, to the fact, in short, that these plays were both creating and applying a different </a:t>
            </a:r>
            <a:r>
              <a:rPr lang="en-CA" i="1" dirty="0">
                <a:solidFill>
                  <a:srgbClr val="000000"/>
                </a:solidFill>
                <a:latin typeface="Times New Roman" panose="02020603050405020304" pitchFamily="18" charset="0"/>
              </a:rPr>
              <a:t>convention</a:t>
            </a:r>
            <a:r>
              <a:rPr lang="en-CA" dirty="0">
                <a:solidFill>
                  <a:srgbClr val="000000"/>
                </a:solidFill>
                <a:latin typeface="Times New Roman" panose="02020603050405020304" pitchFamily="18" charset="0"/>
              </a:rPr>
              <a:t> of drama. It is just as senseless to condemn an abstract painting because it lacks perspective or a recognizable subject-matter as it is to reject </a:t>
            </a:r>
            <a:r>
              <a:rPr lang="en-CA" i="1" dirty="0">
                <a:solidFill>
                  <a:srgbClr val="000000"/>
                </a:solidFill>
                <a:latin typeface="Times New Roman" panose="02020603050405020304" pitchFamily="18" charset="0"/>
              </a:rPr>
              <a:t>Waiting for Godot</a:t>
            </a:r>
            <a:r>
              <a:rPr lang="en-CA" dirty="0">
                <a:solidFill>
                  <a:srgbClr val="000000"/>
                </a:solidFill>
                <a:latin typeface="Times New Roman" panose="02020603050405020304" pitchFamily="18" charset="0"/>
              </a:rPr>
              <a:t> because it has no plot to speak of. In painting a composition of squares and lines an artist like Mondrian does not </a:t>
            </a:r>
            <a:r>
              <a:rPr lang="en-CA" i="1" dirty="0">
                <a:solidFill>
                  <a:srgbClr val="000000"/>
                </a:solidFill>
                <a:latin typeface="Times New Roman" panose="02020603050405020304" pitchFamily="18" charset="0"/>
              </a:rPr>
              <a:t>want</a:t>
            </a:r>
            <a:r>
              <a:rPr lang="en-CA" dirty="0">
                <a:solidFill>
                  <a:srgbClr val="000000"/>
                </a:solidFill>
                <a:latin typeface="Times New Roman" panose="02020603050405020304" pitchFamily="18" charset="0"/>
              </a:rPr>
              <a:t> to depict any object in nature, he does not </a:t>
            </a:r>
            <a:r>
              <a:rPr lang="en-CA" i="1" dirty="0">
                <a:solidFill>
                  <a:srgbClr val="000000"/>
                </a:solidFill>
                <a:latin typeface="Times New Roman" panose="02020603050405020304" pitchFamily="18" charset="0"/>
              </a:rPr>
              <a:t>want</a:t>
            </a:r>
            <a:r>
              <a:rPr lang="en-CA" dirty="0">
                <a:solidFill>
                  <a:srgbClr val="000000"/>
                </a:solidFill>
                <a:latin typeface="Times New Roman" panose="02020603050405020304" pitchFamily="18" charset="0"/>
              </a:rPr>
              <a:t> to create perspective. Similarly, in writing </a:t>
            </a:r>
            <a:r>
              <a:rPr lang="en-CA" i="1" dirty="0">
                <a:solidFill>
                  <a:srgbClr val="000000"/>
                </a:solidFill>
                <a:latin typeface="Times New Roman" panose="02020603050405020304" pitchFamily="18" charset="0"/>
              </a:rPr>
              <a:t>Waiting for Godot</a:t>
            </a:r>
            <a:r>
              <a:rPr lang="en-CA" dirty="0">
                <a:solidFill>
                  <a:srgbClr val="000000"/>
                </a:solidFill>
                <a:latin typeface="Times New Roman" panose="02020603050405020304" pitchFamily="18" charset="0"/>
              </a:rPr>
              <a:t> Beckett did not intend to tell a story, he did not want the audience to go home satisfied that they knew the solution to the problem posed in the play. Hence there is no point in reproaching him with not doing what he never sought to do; the only reasonable course is to try and find out what it was that he did intend</a:t>
            </a:r>
            <a:r>
              <a:rPr lang="en-CA" dirty="0" smtClean="0">
                <a:solidFill>
                  <a:srgbClr val="000000"/>
                </a:solidFill>
                <a:latin typeface="Times New Roman" panose="02020603050405020304" pitchFamily="18" charset="0"/>
              </a:rPr>
              <a:t>.</a:t>
            </a:r>
          </a:p>
          <a:p>
            <a:endParaRPr lang="en-US" dirty="0">
              <a:solidFill>
                <a:srgbClr val="000000"/>
              </a:solidFill>
              <a:latin typeface="Times New Roman" panose="02020603050405020304" pitchFamily="18" charset="0"/>
            </a:endParaRPr>
          </a:p>
          <a:p>
            <a:r>
              <a:rPr lang="en-CA" dirty="0" smtClean="0">
                <a:latin typeface="Times New Roman" panose="02020603050405020304" pitchFamily="18" charset="0"/>
                <a:cs typeface="Times New Roman" panose="02020603050405020304" pitchFamily="18" charset="0"/>
              </a:rPr>
              <a:t>				Martin </a:t>
            </a:r>
            <a:r>
              <a:rPr lang="en-CA" dirty="0" err="1" smtClean="0">
                <a:latin typeface="Times New Roman" panose="02020603050405020304" pitchFamily="18" charset="0"/>
                <a:cs typeface="Times New Roman" panose="02020603050405020304" pitchFamily="18" charset="0"/>
              </a:rPr>
              <a:t>Esslin</a:t>
            </a:r>
            <a:r>
              <a:rPr lang="en-CA" dirty="0" smtClean="0">
                <a:latin typeface="Times New Roman" panose="02020603050405020304" pitchFamily="18" charset="0"/>
                <a:cs typeface="Times New Roman" panose="02020603050405020304" pitchFamily="18" charset="0"/>
              </a:rPr>
              <a:t>, Introduction </a:t>
            </a:r>
            <a:r>
              <a:rPr lang="en-CA" dirty="0">
                <a:latin typeface="Times New Roman" panose="02020603050405020304" pitchFamily="18" charset="0"/>
                <a:cs typeface="Times New Roman" panose="02020603050405020304" pitchFamily="18" charset="0"/>
              </a:rPr>
              <a:t>to "Absurd Drama" (Penguin Books, 1965)</a:t>
            </a:r>
            <a:br>
              <a:rPr lang="en-CA" dirty="0">
                <a:latin typeface="Times New Roman" panose="02020603050405020304" pitchFamily="18" charset="0"/>
                <a:cs typeface="Times New Roman" panose="02020603050405020304" pitchFamily="18" charset="0"/>
              </a:rPr>
            </a:br>
            <a:endParaRPr lang="en-CA" dirty="0">
              <a:latin typeface="Times New Roman" panose="02020603050405020304" pitchFamily="18" charset="0"/>
              <a:cs typeface="Times New Roman" panose="02020603050405020304" pitchFamily="18" charset="0"/>
            </a:endParaRPr>
          </a:p>
        </p:txBody>
      </p:sp>
      <p:sp>
        <p:nvSpPr>
          <p:cNvPr id="3" name="TextBox 2"/>
          <p:cNvSpPr txBox="1"/>
          <p:nvPr/>
        </p:nvSpPr>
        <p:spPr>
          <a:xfrm>
            <a:off x="80010" y="196453"/>
            <a:ext cx="12111990" cy="2585323"/>
          </a:xfrm>
          <a:prstGeom prst="rect">
            <a:avLst/>
          </a:prstGeom>
          <a:noFill/>
        </p:spPr>
        <p:txBody>
          <a:bodyPr wrap="square" rtlCol="0">
            <a:spAutoFit/>
          </a:bodyPr>
          <a:lstStyle/>
          <a:p>
            <a:r>
              <a:rPr lang="en-CA" dirty="0"/>
              <a:t>When the plays of Ionesco, Beckett, Genet, and </a:t>
            </a:r>
            <a:r>
              <a:rPr lang="en-CA" dirty="0" err="1"/>
              <a:t>Adamov</a:t>
            </a:r>
            <a:r>
              <a:rPr lang="en-CA" dirty="0"/>
              <a:t> first appeared on the stage they puzzled and outraged most critics as well audiences. And no wonder. These plays flout all the standards by which drama has been judged for many centuries; they must therefore appear as a provocation to people who have come into the theatre expecting to find what they would recognize as a well-made play. A well-made play is expected to present characters that are well-observed and convincingly motivated: these plays often contain hardly any recognizable human beings and present completely unmotivated actions. A well-made play is expected to entertain by the ding-dong of witty and logically built-up dialogue: in some of these plays dialogue seems to have degenerated into meaningless babble. A well-made play is expected to have a beginning, a middle, and a neatly tied-up ending: these plays often start at an arbitrary point and seem to end just as arbitrarily. By all the traditional standards of </a:t>
            </a:r>
            <a:r>
              <a:rPr lang="en-CA" dirty="0" err="1"/>
              <a:t>of</a:t>
            </a:r>
            <a:r>
              <a:rPr lang="en-CA" dirty="0"/>
              <a:t> critical appreciation of the drama, these plays are not only abominably bad, they do not even deserve the name drama.</a:t>
            </a:r>
          </a:p>
        </p:txBody>
      </p:sp>
    </p:spTree>
    <p:extLst>
      <p:ext uri="{BB962C8B-B14F-4D97-AF65-F5344CB8AC3E}">
        <p14:creationId xmlns:p14="http://schemas.microsoft.com/office/powerpoint/2010/main" val="403607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8929" y="0"/>
            <a:ext cx="11793071" cy="6766981"/>
          </a:xfrm>
          <a:prstGeom prst="rect">
            <a:avLst/>
          </a:prstGeom>
        </p:spPr>
        <p:txBody>
          <a:bodyPr wrap="square">
            <a:spAutoFit/>
          </a:bodyPr>
          <a:lstStyle/>
          <a:p>
            <a:r>
              <a:rPr lang="en-CA" sz="1400" dirty="0" smtClean="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Why should the emphasis in drama have shifted away from traditional forms towards images which, complex and suggestive as they may be, must necessarily lack the final clarity of definition, the neat resolutions we have been used to expect? Clearly because the playwrights concerned no longer believe in the possibility of such neatness of resolution. They are indeed chiefly concerned with expressing a sense of wonder, of incomprehension, and at times of despair, at the lack of cohesion and meaning that they find in the world. If they could believe in clearly defined motivations, acceptable solutions, settlements of conflict in tidily tied up endings, these dramatists would certainly not eschew them. But, quite obviously, they have no faith in the existence of so rational and well ordered a universe. The 'well-made play' can thus be seen as conditioned by clear and comforting beliefs, a stable scale of values, an ethical system in full working condition. The system of values, the world-view behind the well-made play may be a religious one or a political one; it may be an implicit belief in the goodness and perfectibility of men (as in Shaw or Ibsen) or it may be a mere unthinking acceptance of the moral and political status quo (as in most drawing-room comedy). </a:t>
            </a:r>
            <a:r>
              <a:rPr lang="en-CA" sz="1400" b="1" dirty="0" smtClean="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But whatever it is, the basis of the well-made play is the implicit assumption that the world does make sense, that reality is solid and secure, all outlines clear, all ends apparent. The plays that we have classed under the label of the Theatre of the Absurd, on the other hand, express a sense of shock at the absence, the loss of any such clear and well-defined systems of beliefs or values.</a:t>
            </a:r>
            <a:br>
              <a:rPr lang="en-CA" sz="1400" b="1" dirty="0" smtClean="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r>
              <a:rPr lang="en-CA" sz="1400" b="1" dirty="0" smtClean="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r>
            <a:br>
              <a:rPr lang="en-CA" sz="1400" b="1" dirty="0" smtClean="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r>
              <a:rPr lang="en-CA" sz="1400" b="1" dirty="0" smtClean="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There can little doubt that such a sense of disillusionment, such a collapse of all previously held firm beliefs is a characteristic feature of our own times. The social and spiritual reasons for such a sense of loss of meaning are manifold and complex: the waning of religious faith that had started with the Enlightenment and led Nietzsche to speak of the 'death of God' by the eighteen-eighties; the breakdown of the liberal faith in inevitable social progress in the wake of the First World War; the disillusionment with the hopes of radical social revolution as predicted by Marx after Stalin had turned the Soviet Union into a totalitarian tyranny; the relapse into barbarism, mass murder, and genocide in the course of Hitler's brief rule over Europe during the Second World War; and, in the aftermath of that war, the spread of spiritual emptiness in the outwardly prosperous and affluent societies of Western Europe and the United States. There can be no doubt: for many intelligent and sensitive human beings the world of the mid twentieth century </a:t>
            </a:r>
            <a:r>
              <a:rPr lang="en-CA" sz="1400" b="1" i="1" dirty="0" smtClean="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has</a:t>
            </a:r>
            <a:r>
              <a:rPr lang="en-CA" sz="1400" b="1" dirty="0" smtClean="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lost its meaning and has simply ceased to make sense. Previously held certainties have dissolved, the firmest foundations for hope and optimism have collapsed. Suddenly man sees himself faced with a universe that is both frightening and illogical - in a word, absurd. All assurances of hope, all explanations of ultimate meaning have suddenly been unmasked as nonsensical illusions, empty chatter, whistling in the dark. If we try to imagine such a situation in ordinary life, this might amount to our suddenly ceasing to understand the conversation in a room full of people; what made sense at one moment has, at the next, become an obscure babble of voices in a foreign language. At once the comforting, familiar scene would turn into one of nightmare and horror. With the loss of the means of communication we should be compelled to view that world with the eyes of total outsiders as a succession of frightening images.</a:t>
            </a:r>
            <a:br>
              <a:rPr lang="en-CA" sz="1400" b="1" dirty="0" smtClean="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r>
              <a:rPr lang="en-CA" sz="1400" b="1" dirty="0" smtClean="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r>
            <a:br>
              <a:rPr lang="en-CA" sz="1400" b="1" dirty="0" smtClean="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r>
              <a:rPr lang="en-CA" sz="1400" b="1" dirty="0" smtClean="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Such a sense of loss of meaning must inevitably lead to a questioning of the recognised instrument for the </a:t>
            </a:r>
            <a:r>
              <a:rPr lang="en-CA" sz="1400" b="1" i="1" dirty="0" smtClean="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communication</a:t>
            </a:r>
            <a:r>
              <a:rPr lang="en-CA" sz="1400" b="1" dirty="0" smtClean="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of meaning: language. Consequently the Theatre of the Absurd is to a very considerable extent concerned with a critique of language, an attack above all on fossilized forms of language which have become devoid of meaning.</a:t>
            </a:r>
          </a:p>
          <a:p>
            <a:r>
              <a:rPr lang="en-US" sz="1400" dirty="0">
                <a:latin typeface="Calibri" panose="020F0502020204030204" pitchFamily="34" charset="0"/>
                <a:ea typeface="Calibri" panose="020F0502020204030204" pitchFamily="34" charset="0"/>
                <a:cs typeface="Times New Roman" panose="02020603050405020304" pitchFamily="18" charset="0"/>
              </a:rPr>
              <a:t>	</a:t>
            </a:r>
            <a:r>
              <a:rPr lang="en-US" sz="1400" dirty="0" smtClean="0">
                <a:latin typeface="Calibri" panose="020F0502020204030204" pitchFamily="34" charset="0"/>
                <a:ea typeface="Calibri" panose="020F0502020204030204" pitchFamily="34" charset="0"/>
                <a:cs typeface="Times New Roman" panose="02020603050405020304" pitchFamily="18" charset="0"/>
              </a:rPr>
              <a:t>		Martin </a:t>
            </a:r>
            <a:r>
              <a:rPr lang="en-US" sz="1400" dirty="0" err="1" smtClean="0">
                <a:latin typeface="Calibri" panose="020F0502020204030204" pitchFamily="34" charset="0"/>
                <a:ea typeface="Calibri" panose="020F0502020204030204" pitchFamily="34" charset="0"/>
                <a:cs typeface="Times New Roman" panose="02020603050405020304" pitchFamily="18" charset="0"/>
              </a:rPr>
              <a:t>Esslin</a:t>
            </a:r>
            <a:r>
              <a:rPr lang="en-US" sz="1400" dirty="0" smtClean="0">
                <a:latin typeface="Calibri" panose="020F0502020204030204" pitchFamily="34" charset="0"/>
                <a:ea typeface="Calibri" panose="020F0502020204030204" pitchFamily="34" charset="0"/>
                <a:cs typeface="Times New Roman" panose="02020603050405020304" pitchFamily="18" charset="0"/>
              </a:rPr>
              <a:t>, </a:t>
            </a:r>
            <a:r>
              <a:rPr lang="en-CA" sz="1400" dirty="0" smtClean="0">
                <a:latin typeface="Times New Roman" panose="02020603050405020304" pitchFamily="18" charset="0"/>
                <a:cs typeface="Times New Roman" panose="02020603050405020304" pitchFamily="18" charset="0"/>
              </a:rPr>
              <a:t>Introduction </a:t>
            </a:r>
            <a:r>
              <a:rPr lang="en-CA" sz="1400" dirty="0">
                <a:latin typeface="Times New Roman" panose="02020603050405020304" pitchFamily="18" charset="0"/>
                <a:cs typeface="Times New Roman" panose="02020603050405020304" pitchFamily="18" charset="0"/>
              </a:rPr>
              <a:t>to "Absurd Drama" (Penguin Books, 1965)</a:t>
            </a:r>
            <a:br>
              <a:rPr lang="en-CA" sz="1400" dirty="0">
                <a:latin typeface="Times New Roman" panose="02020603050405020304" pitchFamily="18" charset="0"/>
                <a:cs typeface="Times New Roman" panose="02020603050405020304" pitchFamily="18" charset="0"/>
              </a:rPr>
            </a:b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63621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79176" y="2474259"/>
            <a:ext cx="9836732" cy="1384995"/>
          </a:xfrm>
          <a:prstGeom prst="rect">
            <a:avLst/>
          </a:prstGeom>
          <a:noFill/>
        </p:spPr>
        <p:txBody>
          <a:bodyPr wrap="none" rtlCol="0">
            <a:spAutoFit/>
          </a:bodyPr>
          <a:lstStyle/>
          <a:p>
            <a:r>
              <a:rPr lang="en-CA" sz="2400" dirty="0" smtClean="0"/>
              <a:t>To find a form that accommodates the mess, that is the task of the artist now.</a:t>
            </a:r>
          </a:p>
          <a:p>
            <a:endParaRPr lang="en-CA" dirty="0" smtClean="0"/>
          </a:p>
          <a:p>
            <a:endParaRPr lang="en-CA" dirty="0"/>
          </a:p>
          <a:p>
            <a:r>
              <a:rPr lang="en-CA" sz="2400" dirty="0" smtClean="0"/>
              <a:t>Samuel Beckett</a:t>
            </a:r>
            <a:endParaRPr lang="en-CA" sz="2400" dirty="0"/>
          </a:p>
        </p:txBody>
      </p:sp>
    </p:spTree>
    <p:extLst>
      <p:ext uri="{BB962C8B-B14F-4D97-AF65-F5344CB8AC3E}">
        <p14:creationId xmlns:p14="http://schemas.microsoft.com/office/powerpoint/2010/main" val="6894376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00150" y="1405890"/>
            <a:ext cx="10275570" cy="3046988"/>
          </a:xfrm>
          <a:prstGeom prst="rect">
            <a:avLst/>
          </a:prstGeom>
          <a:noFill/>
        </p:spPr>
        <p:txBody>
          <a:bodyPr wrap="square" rtlCol="0">
            <a:spAutoFit/>
          </a:bodyPr>
          <a:lstStyle/>
          <a:p>
            <a:r>
              <a:rPr lang="en-US" sz="2400" i="1" dirty="0" smtClean="0"/>
              <a:t>Bare interior</a:t>
            </a:r>
          </a:p>
          <a:p>
            <a:r>
              <a:rPr lang="en-US" sz="2400" i="1" dirty="0" smtClean="0"/>
              <a:t>Grey light.</a:t>
            </a:r>
          </a:p>
          <a:p>
            <a:r>
              <a:rPr lang="en-US" sz="2400" i="1" dirty="0" smtClean="0"/>
              <a:t>Left and right back, high up, two small windows, curtains drawn.</a:t>
            </a:r>
          </a:p>
          <a:p>
            <a:r>
              <a:rPr lang="en-US" sz="2400" i="1" dirty="0" smtClean="0"/>
              <a:t>Front right, a door. Hanging near door, its face to wall, a picture.</a:t>
            </a:r>
          </a:p>
          <a:p>
            <a:r>
              <a:rPr lang="en-US" sz="2400" i="1" dirty="0" smtClean="0"/>
              <a:t>Front left, touching each other, covered with an old sheet, two ashbins.</a:t>
            </a:r>
          </a:p>
          <a:p>
            <a:r>
              <a:rPr lang="en-US" sz="2400" i="1" dirty="0" smtClean="0"/>
              <a:t>Centre, in an armchair on casters, covered with an old sheet, Hamm.</a:t>
            </a:r>
          </a:p>
          <a:p>
            <a:r>
              <a:rPr lang="en-US" sz="2400" i="1" dirty="0" smtClean="0"/>
              <a:t>Motionless by the door, his eyes fixed on Hamm, </a:t>
            </a:r>
            <a:r>
              <a:rPr lang="en-US" sz="2400" i="1" dirty="0" err="1" smtClean="0"/>
              <a:t>Clov</a:t>
            </a:r>
            <a:r>
              <a:rPr lang="en-US" sz="2400" i="1" dirty="0" smtClean="0"/>
              <a:t>. Very red face.</a:t>
            </a:r>
          </a:p>
          <a:p>
            <a:r>
              <a:rPr lang="en-US" sz="2400" i="1" dirty="0" smtClean="0"/>
              <a:t>Brief tableau.</a:t>
            </a:r>
            <a:endParaRPr lang="en-CA" sz="2400" i="1" dirty="0"/>
          </a:p>
        </p:txBody>
      </p:sp>
    </p:spTree>
    <p:extLst>
      <p:ext uri="{BB962C8B-B14F-4D97-AF65-F5344CB8AC3E}">
        <p14:creationId xmlns:p14="http://schemas.microsoft.com/office/powerpoint/2010/main" val="13933258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77309"/>
            <a:ext cx="12234952" cy="5847755"/>
          </a:xfrm>
          <a:prstGeom prst="rect">
            <a:avLst/>
          </a:prstGeom>
          <a:noFill/>
        </p:spPr>
        <p:txBody>
          <a:bodyPr wrap="none" rtlCol="0">
            <a:spAutoFit/>
          </a:bodyPr>
          <a:lstStyle/>
          <a:p>
            <a:r>
              <a:rPr lang="en-US" sz="2200" dirty="0" smtClean="0"/>
              <a:t>The stage represents a gloomy brick cavern with spectral light, two grotesque windows</a:t>
            </a:r>
          </a:p>
          <a:p>
            <a:r>
              <a:rPr lang="en-US" sz="2200" dirty="0" smtClean="0"/>
              <a:t>that can be reached only by a ladder, scabrous walls, rubble, decay. There are four characters – an </a:t>
            </a:r>
            <a:endParaRPr lang="en-US" sz="2200" dirty="0"/>
          </a:p>
          <a:p>
            <a:r>
              <a:rPr lang="en-US" sz="2200" dirty="0" smtClean="0"/>
              <a:t>Irascible, blind tycoon in a hard hat and rags, sitting in a battered pulpit chair; his shuffling, groaning </a:t>
            </a:r>
          </a:p>
          <a:p>
            <a:r>
              <a:rPr lang="en-US" sz="2200" dirty="0" smtClean="0"/>
              <a:t>slave who drags himself around the stage on futile errands, an elderly man and an elderly woman who</a:t>
            </a:r>
          </a:p>
          <a:p>
            <a:r>
              <a:rPr lang="en-US" sz="2200" dirty="0" smtClean="0"/>
              <a:t>live in two ashcans. Once or twice during the course of Mr. Beckett’s harangue of disgust they poke their</a:t>
            </a:r>
          </a:p>
          <a:p>
            <a:r>
              <a:rPr lang="en-US" sz="2200" dirty="0" smtClean="0"/>
              <a:t>death-like faces above the rims of the ashcans and act as a grisly chorus to the main theme.</a:t>
            </a:r>
          </a:p>
          <a:p>
            <a:endParaRPr lang="en-US" sz="2200" dirty="0"/>
          </a:p>
          <a:p>
            <a:r>
              <a:rPr lang="en-US" sz="2200" dirty="0" smtClean="0"/>
              <a:t>Apparently the place is somewhere between life and death, and the time is just short of the night of the </a:t>
            </a:r>
          </a:p>
          <a:p>
            <a:r>
              <a:rPr lang="en-US" sz="2200" dirty="0" smtClean="0"/>
              <a:t>earth’s last whimper. Don’t expect this column to give a coherent account of what – if anything – happens</a:t>
            </a:r>
          </a:p>
          <a:p>
            <a:r>
              <a:rPr lang="en-US" sz="2200" dirty="0" smtClean="0"/>
              <a:t>Almost nothing happens in the sense of action.</a:t>
            </a:r>
          </a:p>
          <a:p>
            <a:endParaRPr lang="en-US" sz="2200" dirty="0"/>
          </a:p>
          <a:p>
            <a:r>
              <a:rPr lang="en-US" sz="2200" dirty="0" smtClean="0"/>
              <a:t>But Mr. Beckett, destitute of hope, is flinging a shroud across earth’s last revels. He is painting a portrait </a:t>
            </a:r>
          </a:p>
          <a:p>
            <a:r>
              <a:rPr lang="en-US" sz="2200" dirty="0"/>
              <a:t>o</a:t>
            </a:r>
            <a:r>
              <a:rPr lang="en-US" sz="2200" dirty="0" smtClean="0"/>
              <a:t>f desolation, </a:t>
            </a:r>
            <a:r>
              <a:rPr lang="en-US" sz="2200" dirty="0" err="1" smtClean="0"/>
              <a:t>lovelessness</a:t>
            </a:r>
            <a:r>
              <a:rPr lang="en-US" sz="2200" dirty="0" smtClean="0"/>
              <a:t>, boredom, ruthlessness, sorrow, nothingness. Looking out of the window </a:t>
            </a:r>
          </a:p>
          <a:p>
            <a:r>
              <a:rPr lang="en-US" sz="2200" dirty="0" smtClean="0"/>
              <a:t>through a telescope, </a:t>
            </a:r>
            <a:r>
              <a:rPr lang="en-US" sz="2200" dirty="0" err="1" smtClean="0"/>
              <a:t>Clov</a:t>
            </a:r>
            <a:r>
              <a:rPr lang="en-US" sz="2200" dirty="0" smtClean="0"/>
              <a:t> reports what he sees: “Zero, and zero and zero.” Mr. Becket is preparing us for </a:t>
            </a:r>
          </a:p>
          <a:p>
            <a:r>
              <a:rPr lang="en-US" sz="2200" dirty="0"/>
              <a:t>o</a:t>
            </a:r>
            <a:r>
              <a:rPr lang="en-US" sz="2200" dirty="0" smtClean="0"/>
              <a:t>blivion.</a:t>
            </a:r>
          </a:p>
          <a:p>
            <a:endParaRPr lang="en-US" sz="2200" dirty="0"/>
          </a:p>
          <a:p>
            <a:r>
              <a:rPr lang="en-US" sz="2200" dirty="0" smtClean="0"/>
              <a:t>Brooks Atkinson, 1958</a:t>
            </a:r>
          </a:p>
        </p:txBody>
      </p:sp>
    </p:spTree>
    <p:extLst>
      <p:ext uri="{BB962C8B-B14F-4D97-AF65-F5344CB8AC3E}">
        <p14:creationId xmlns:p14="http://schemas.microsoft.com/office/powerpoint/2010/main" val="29075033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98606" y="2639962"/>
            <a:ext cx="5409686" cy="1569660"/>
          </a:xfrm>
          <a:prstGeom prst="rect">
            <a:avLst/>
          </a:prstGeom>
          <a:noFill/>
        </p:spPr>
        <p:txBody>
          <a:bodyPr wrap="none" rtlCol="0">
            <a:spAutoFit/>
          </a:bodyPr>
          <a:lstStyle/>
          <a:p>
            <a:r>
              <a:rPr lang="en-US" sz="3200" dirty="0" smtClean="0"/>
              <a:t>Hamm:</a:t>
            </a:r>
          </a:p>
          <a:p>
            <a:endParaRPr lang="en-US" sz="3200" dirty="0" smtClean="0"/>
          </a:p>
          <a:p>
            <a:r>
              <a:rPr lang="en-US" sz="3200" dirty="0"/>
              <a:t>	</a:t>
            </a:r>
            <a:r>
              <a:rPr lang="en-US" sz="3200" dirty="0" smtClean="0"/>
              <a:t>Our revels now are ended</a:t>
            </a:r>
            <a:endParaRPr lang="en-US" sz="3200" dirty="0"/>
          </a:p>
        </p:txBody>
      </p:sp>
    </p:spTree>
    <p:extLst>
      <p:ext uri="{BB962C8B-B14F-4D97-AF65-F5344CB8AC3E}">
        <p14:creationId xmlns:p14="http://schemas.microsoft.com/office/powerpoint/2010/main" val="2166751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66110" y="143682"/>
            <a:ext cx="6975848" cy="5664388"/>
          </a:xfrm>
          <a:prstGeom prst="rect">
            <a:avLst/>
          </a:prstGeom>
        </p:spPr>
      </p:pic>
      <p:sp>
        <p:nvSpPr>
          <p:cNvPr id="4" name="TextBox 3"/>
          <p:cNvSpPr txBox="1"/>
          <p:nvPr/>
        </p:nvSpPr>
        <p:spPr>
          <a:xfrm>
            <a:off x="4510216" y="6206836"/>
            <a:ext cx="3707027" cy="369332"/>
          </a:xfrm>
          <a:prstGeom prst="rect">
            <a:avLst/>
          </a:prstGeom>
          <a:noFill/>
        </p:spPr>
        <p:txBody>
          <a:bodyPr wrap="square" rtlCol="0">
            <a:spAutoFit/>
          </a:bodyPr>
          <a:lstStyle/>
          <a:p>
            <a:r>
              <a:rPr lang="en-US" dirty="0" smtClean="0"/>
              <a:t>Lascaux Caves c. 20,000 years ago</a:t>
            </a:r>
            <a:endParaRPr lang="en-CA" dirty="0"/>
          </a:p>
        </p:txBody>
      </p:sp>
    </p:spTree>
    <p:extLst>
      <p:ext uri="{BB962C8B-B14F-4D97-AF65-F5344CB8AC3E}">
        <p14:creationId xmlns:p14="http://schemas.microsoft.com/office/powerpoint/2010/main" val="34866836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32787" y="1106129"/>
            <a:ext cx="5779596" cy="5324535"/>
          </a:xfrm>
          <a:prstGeom prst="rect">
            <a:avLst/>
          </a:prstGeom>
          <a:noFill/>
        </p:spPr>
        <p:txBody>
          <a:bodyPr wrap="none" rtlCol="0">
            <a:spAutoFit/>
          </a:bodyPr>
          <a:lstStyle/>
          <a:p>
            <a:r>
              <a:rPr lang="en-US" sz="2000" b="1" dirty="0" smtClean="0"/>
              <a:t>Prospero:</a:t>
            </a:r>
          </a:p>
          <a:p>
            <a:endParaRPr lang="en-US" sz="2000" b="1" dirty="0"/>
          </a:p>
          <a:p>
            <a:pPr lvl="1"/>
            <a:r>
              <a:rPr lang="en-US" sz="2000" b="1" dirty="0" smtClean="0"/>
              <a:t>Our revels now are ended.</a:t>
            </a:r>
          </a:p>
          <a:p>
            <a:pPr lvl="1"/>
            <a:r>
              <a:rPr lang="en-US" sz="2000" b="1" dirty="0" smtClean="0"/>
              <a:t>These our actors,</a:t>
            </a:r>
          </a:p>
          <a:p>
            <a:pPr lvl="1"/>
            <a:r>
              <a:rPr lang="en-US" sz="2000" b="1" dirty="0" smtClean="0"/>
              <a:t>As I foretold you, were all spirits and</a:t>
            </a:r>
          </a:p>
          <a:p>
            <a:pPr lvl="1"/>
            <a:r>
              <a:rPr lang="en-US" sz="2000" b="1" dirty="0" smtClean="0"/>
              <a:t>Are Melted into air, into thin air:</a:t>
            </a:r>
          </a:p>
          <a:p>
            <a:pPr lvl="1"/>
            <a:r>
              <a:rPr lang="en-US" sz="2000" b="1" dirty="0" smtClean="0"/>
              <a:t>And like the baseless fabric of this vision </a:t>
            </a:r>
          </a:p>
          <a:p>
            <a:pPr lvl="1"/>
            <a:r>
              <a:rPr lang="en-US" sz="2000" b="1" dirty="0" smtClean="0"/>
              <a:t>The cloud–</a:t>
            </a:r>
            <a:r>
              <a:rPr lang="en-US" sz="2000" b="1" dirty="0" err="1" smtClean="0"/>
              <a:t>capp’d</a:t>
            </a:r>
            <a:r>
              <a:rPr lang="en-US" sz="2000" b="1" dirty="0" smtClean="0"/>
              <a:t> towers, the gorgeous palaces,</a:t>
            </a:r>
          </a:p>
          <a:p>
            <a:pPr lvl="1"/>
            <a:r>
              <a:rPr lang="en-US" sz="2000" b="1" dirty="0" smtClean="0"/>
              <a:t>The solemn temples, the great globe itself,</a:t>
            </a:r>
          </a:p>
          <a:p>
            <a:pPr lvl="1"/>
            <a:r>
              <a:rPr lang="en-US" sz="2000" b="1" dirty="0" smtClean="0"/>
              <a:t>Yea, all which it inherit, shall dissolve</a:t>
            </a:r>
          </a:p>
          <a:p>
            <a:pPr lvl="1"/>
            <a:r>
              <a:rPr lang="en-US" sz="2000" b="1" dirty="0" smtClean="0"/>
              <a:t>And, like this insubstantial pageant faded</a:t>
            </a:r>
          </a:p>
          <a:p>
            <a:pPr lvl="1"/>
            <a:r>
              <a:rPr lang="en-US" sz="2000" b="1" dirty="0" smtClean="0"/>
              <a:t>Leave not a rack behind.</a:t>
            </a:r>
          </a:p>
          <a:p>
            <a:pPr lvl="1"/>
            <a:r>
              <a:rPr lang="en-US" sz="2000" b="1" dirty="0" smtClean="0"/>
              <a:t>We are such stuff </a:t>
            </a:r>
          </a:p>
          <a:p>
            <a:pPr lvl="1"/>
            <a:r>
              <a:rPr lang="en-US" sz="2000" b="1" dirty="0" smtClean="0"/>
              <a:t>As dreams are made on, and our little life</a:t>
            </a:r>
          </a:p>
          <a:p>
            <a:pPr lvl="1"/>
            <a:r>
              <a:rPr lang="en-US" sz="2000" b="1" dirty="0" smtClean="0"/>
              <a:t>Is rounded with a sleep.</a:t>
            </a:r>
          </a:p>
          <a:p>
            <a:pPr lvl="1"/>
            <a:endParaRPr lang="en-US" sz="2000" b="1" dirty="0"/>
          </a:p>
          <a:p>
            <a:pPr lvl="1"/>
            <a:r>
              <a:rPr lang="en-US" sz="2000" b="1" dirty="0" smtClean="0"/>
              <a:t>William Shakespeare, </a:t>
            </a:r>
            <a:r>
              <a:rPr lang="en-US" sz="2000" b="1" i="1" dirty="0" smtClean="0"/>
              <a:t>The Tempest</a:t>
            </a:r>
            <a:endParaRPr lang="en-US" sz="2000" b="1" dirty="0"/>
          </a:p>
        </p:txBody>
      </p:sp>
    </p:spTree>
    <p:extLst>
      <p:ext uri="{BB962C8B-B14F-4D97-AF65-F5344CB8AC3E}">
        <p14:creationId xmlns:p14="http://schemas.microsoft.com/office/powerpoint/2010/main" val="14702066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81450" y="3771901"/>
            <a:ext cx="3301481" cy="1384995"/>
          </a:xfrm>
          <a:prstGeom prst="rect">
            <a:avLst/>
          </a:prstGeom>
          <a:noFill/>
        </p:spPr>
        <p:txBody>
          <a:bodyPr wrap="none" rtlCol="0">
            <a:spAutoFit/>
          </a:bodyPr>
          <a:lstStyle/>
          <a:p>
            <a:r>
              <a:rPr lang="en-US" sz="2100" dirty="0">
                <a:solidFill>
                  <a:prstClr val="black"/>
                </a:solidFill>
              </a:rPr>
              <a:t>p. 23</a:t>
            </a:r>
          </a:p>
          <a:p>
            <a:endParaRPr lang="en-US" sz="2100" dirty="0">
              <a:solidFill>
                <a:prstClr val="black"/>
              </a:solidFill>
            </a:endParaRPr>
          </a:p>
          <a:p>
            <a:r>
              <a:rPr lang="en-US" sz="2100" dirty="0">
                <a:solidFill>
                  <a:prstClr val="black"/>
                </a:solidFill>
              </a:rPr>
              <a:t>HAMM:</a:t>
            </a:r>
          </a:p>
          <a:p>
            <a:r>
              <a:rPr lang="en-US" sz="2100" dirty="0">
                <a:solidFill>
                  <a:prstClr val="black"/>
                </a:solidFill>
              </a:rPr>
              <a:t>My kingdom for a </a:t>
            </a:r>
            <a:r>
              <a:rPr lang="en-US" sz="2100" dirty="0" err="1">
                <a:solidFill>
                  <a:prstClr val="black"/>
                </a:solidFill>
              </a:rPr>
              <a:t>nightman</a:t>
            </a:r>
            <a:r>
              <a:rPr lang="en-US" sz="2100" dirty="0">
                <a:solidFill>
                  <a:prstClr val="black"/>
                </a:solidFill>
              </a:rPr>
              <a:t>!</a:t>
            </a:r>
            <a:endParaRPr lang="en-CA" sz="2100" dirty="0">
              <a:solidFill>
                <a:prstClr val="black"/>
              </a:solidFill>
            </a:endParaRPr>
          </a:p>
        </p:txBody>
      </p:sp>
      <p:sp>
        <p:nvSpPr>
          <p:cNvPr id="3" name="TextBox 2"/>
          <p:cNvSpPr txBox="1"/>
          <p:nvPr/>
        </p:nvSpPr>
        <p:spPr>
          <a:xfrm>
            <a:off x="3981450" y="685801"/>
            <a:ext cx="3566746" cy="1384995"/>
          </a:xfrm>
          <a:prstGeom prst="rect">
            <a:avLst/>
          </a:prstGeom>
          <a:noFill/>
        </p:spPr>
        <p:txBody>
          <a:bodyPr wrap="none" rtlCol="0">
            <a:spAutoFit/>
          </a:bodyPr>
          <a:lstStyle/>
          <a:p>
            <a:r>
              <a:rPr lang="en-US" sz="2100" dirty="0">
                <a:solidFill>
                  <a:prstClr val="black"/>
                </a:solidFill>
              </a:rPr>
              <a:t>Richard:</a:t>
            </a:r>
          </a:p>
          <a:p>
            <a:r>
              <a:rPr lang="en-US" sz="2100" dirty="0">
                <a:solidFill>
                  <a:prstClr val="black"/>
                </a:solidFill>
              </a:rPr>
              <a:t>“My kingdom for a horse!”</a:t>
            </a:r>
          </a:p>
          <a:p>
            <a:endParaRPr lang="en-US" sz="2100" dirty="0">
              <a:solidFill>
                <a:prstClr val="black"/>
              </a:solidFill>
            </a:endParaRPr>
          </a:p>
          <a:p>
            <a:r>
              <a:rPr lang="en-US" sz="2100" dirty="0">
                <a:solidFill>
                  <a:prstClr val="black"/>
                </a:solidFill>
              </a:rPr>
              <a:t>Shakespeare,</a:t>
            </a:r>
            <a:r>
              <a:rPr lang="en-CA" sz="2100" dirty="0">
                <a:solidFill>
                  <a:prstClr val="black"/>
                </a:solidFill>
              </a:rPr>
              <a:t> Richard the Third</a:t>
            </a:r>
            <a:endParaRPr lang="en-US" sz="2100" dirty="0">
              <a:solidFill>
                <a:prstClr val="black"/>
              </a:solidFill>
            </a:endParaRPr>
          </a:p>
        </p:txBody>
      </p:sp>
    </p:spTree>
    <p:extLst>
      <p:ext uri="{BB962C8B-B14F-4D97-AF65-F5344CB8AC3E}">
        <p14:creationId xmlns:p14="http://schemas.microsoft.com/office/powerpoint/2010/main" val="5084741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0" y="-4603968"/>
            <a:ext cx="4857750" cy="11795537"/>
          </a:xfrm>
          <a:prstGeom prst="rect">
            <a:avLst/>
          </a:prstGeom>
        </p:spPr>
        <p:txBody>
          <a:bodyPr wrap="square">
            <a:spAutoFit/>
          </a:bodyPr>
          <a:lstStyle/>
          <a:p>
            <a:pPr eaLnBrk="0" fontAlgn="base" hangingPunct="0">
              <a:spcBef>
                <a:spcPct val="0"/>
              </a:spcBef>
              <a:spcAft>
                <a:spcPct val="0"/>
              </a:spcAft>
            </a:pPr>
            <a:endParaRPr lang="en-US" sz="900"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endParaRPr lang="en-US" sz="900" i="1" dirty="0">
              <a:solidFill>
                <a:prstClr val="black"/>
              </a:solidFill>
              <a:latin typeface="Arial" pitchFamily="34" charset="0"/>
              <a:cs typeface="Arial" pitchFamily="34" charset="0"/>
            </a:endParaRPr>
          </a:p>
          <a:p>
            <a:pPr lvl="2" eaLnBrk="0" fontAlgn="base" hangingPunct="0">
              <a:spcBef>
                <a:spcPct val="0"/>
              </a:spcBef>
              <a:spcAft>
                <a:spcPct val="0"/>
              </a:spcAft>
            </a:pPr>
            <a:r>
              <a:rPr lang="en-US" sz="900" i="1" dirty="0">
                <a:solidFill>
                  <a:prstClr val="black"/>
                </a:solidFill>
                <a:latin typeface="Arial" pitchFamily="34" charset="0"/>
                <a:cs typeface="Arial" pitchFamily="34" charset="0"/>
              </a:rPr>
              <a:t> </a:t>
            </a:r>
          </a:p>
          <a:p>
            <a:pPr lvl="1" eaLnBrk="0" fontAlgn="base" hangingPunct="0">
              <a:spcBef>
                <a:spcPct val="0"/>
              </a:spcBef>
              <a:spcAft>
                <a:spcPct val="0"/>
              </a:spcAft>
            </a:pPr>
            <a:r>
              <a:rPr lang="en-US" sz="1200" b="1" i="1" dirty="0">
                <a:solidFill>
                  <a:prstClr val="black"/>
                </a:solidFill>
                <a:latin typeface="Arial" pitchFamily="34" charset="0"/>
                <a:cs typeface="Arial" pitchFamily="34" charset="0"/>
              </a:rPr>
              <a:t>p. 9</a:t>
            </a:r>
          </a:p>
          <a:p>
            <a:pPr lvl="1" eaLnBrk="0" fontAlgn="base" hangingPunct="0">
              <a:spcBef>
                <a:spcPct val="0"/>
              </a:spcBef>
              <a:spcAft>
                <a:spcPct val="0"/>
              </a:spcAft>
            </a:pPr>
            <a:r>
              <a:rPr lang="en-US" sz="1200" b="1" i="1" dirty="0">
                <a:solidFill>
                  <a:prstClr val="black"/>
                </a:solidFill>
                <a:latin typeface="Arial" pitchFamily="34" charset="0"/>
                <a:cs typeface="Arial" pitchFamily="34" charset="0"/>
              </a:rPr>
              <a:t>HAMM</a:t>
            </a:r>
            <a:r>
              <a:rPr lang="en-US" sz="1200" i="1" dirty="0">
                <a:solidFill>
                  <a:prstClr val="black"/>
                </a:solidFill>
                <a:latin typeface="Arial" pitchFamily="34" charset="0"/>
                <a:cs typeface="Arial" pitchFamily="34" charset="0"/>
              </a:rPr>
              <a:t>: </a:t>
            </a:r>
          </a:p>
          <a:p>
            <a:pPr lvl="2" eaLnBrk="0" fontAlgn="base" hangingPunct="0">
              <a:spcBef>
                <a:spcPct val="0"/>
              </a:spcBef>
              <a:spcAft>
                <a:spcPct val="0"/>
              </a:spcAft>
            </a:pPr>
            <a:r>
              <a:rPr lang="en-US" sz="1200" i="1" dirty="0">
                <a:solidFill>
                  <a:prstClr val="black"/>
                </a:solidFill>
                <a:latin typeface="Arial" pitchFamily="34" charset="0"/>
                <a:cs typeface="Arial" pitchFamily="34" charset="0"/>
              </a:rPr>
              <a:t>Accursed progenitor! </a:t>
            </a:r>
          </a:p>
          <a:p>
            <a:pPr lvl="1" eaLnBrk="0" fontAlgn="base" hangingPunct="0">
              <a:spcBef>
                <a:spcPct val="0"/>
              </a:spcBef>
              <a:spcAft>
                <a:spcPct val="0"/>
              </a:spcAft>
            </a:pPr>
            <a:endParaRPr lang="en-US" sz="1200" i="1" dirty="0">
              <a:solidFill>
                <a:prstClr val="black"/>
              </a:solidFill>
              <a:latin typeface="Arial" pitchFamily="34" charset="0"/>
              <a:cs typeface="Arial" pitchFamily="34" charset="0"/>
            </a:endParaRPr>
          </a:p>
          <a:p>
            <a:pPr lvl="1" eaLnBrk="0" fontAlgn="base" hangingPunct="0">
              <a:spcBef>
                <a:spcPct val="0"/>
              </a:spcBef>
              <a:spcAft>
                <a:spcPct val="0"/>
              </a:spcAft>
            </a:pPr>
            <a:r>
              <a:rPr lang="en-US" sz="1200" b="1" i="1" dirty="0" err="1">
                <a:solidFill>
                  <a:prstClr val="black"/>
                </a:solidFill>
                <a:latin typeface="Arial" pitchFamily="34" charset="0"/>
                <a:cs typeface="Arial" pitchFamily="34" charset="0"/>
              </a:rPr>
              <a:t>NAGG</a:t>
            </a:r>
            <a:r>
              <a:rPr lang="en-US" sz="1200" i="1" dirty="0">
                <a:solidFill>
                  <a:prstClr val="black"/>
                </a:solidFill>
                <a:latin typeface="Arial" pitchFamily="34" charset="0"/>
                <a:cs typeface="Arial" pitchFamily="34" charset="0"/>
              </a:rPr>
              <a:t>: </a:t>
            </a:r>
          </a:p>
          <a:p>
            <a:pPr lvl="2" eaLnBrk="0" fontAlgn="base" hangingPunct="0">
              <a:spcBef>
                <a:spcPct val="0"/>
              </a:spcBef>
              <a:spcAft>
                <a:spcPct val="0"/>
              </a:spcAft>
            </a:pPr>
            <a:r>
              <a:rPr lang="en-US" sz="1200" i="1" dirty="0">
                <a:solidFill>
                  <a:prstClr val="black"/>
                </a:solidFill>
                <a:latin typeface="Arial" pitchFamily="34" charset="0"/>
                <a:cs typeface="Arial" pitchFamily="34" charset="0"/>
              </a:rPr>
              <a:t>Me pap! </a:t>
            </a:r>
          </a:p>
          <a:p>
            <a:pPr lvl="1" eaLnBrk="0" fontAlgn="base" hangingPunct="0">
              <a:spcBef>
                <a:spcPct val="0"/>
              </a:spcBef>
              <a:spcAft>
                <a:spcPct val="0"/>
              </a:spcAft>
            </a:pPr>
            <a:endParaRPr lang="en-US" sz="1200" i="1" dirty="0">
              <a:solidFill>
                <a:prstClr val="black"/>
              </a:solidFill>
              <a:latin typeface="Arial" pitchFamily="34" charset="0"/>
              <a:cs typeface="Arial" pitchFamily="34" charset="0"/>
            </a:endParaRPr>
          </a:p>
          <a:p>
            <a:pPr lvl="1" eaLnBrk="0" fontAlgn="base" hangingPunct="0">
              <a:spcBef>
                <a:spcPct val="0"/>
              </a:spcBef>
              <a:spcAft>
                <a:spcPct val="0"/>
              </a:spcAft>
            </a:pPr>
            <a:r>
              <a:rPr lang="en-US" sz="1200" b="1" i="1" dirty="0">
                <a:solidFill>
                  <a:prstClr val="black"/>
                </a:solidFill>
                <a:latin typeface="Arial" pitchFamily="34" charset="0"/>
                <a:cs typeface="Arial" pitchFamily="34" charset="0"/>
              </a:rPr>
              <a:t>HAMM</a:t>
            </a:r>
            <a:r>
              <a:rPr lang="en-US" sz="1200" i="1" dirty="0">
                <a:solidFill>
                  <a:prstClr val="black"/>
                </a:solidFill>
                <a:latin typeface="Arial" pitchFamily="34" charset="0"/>
                <a:cs typeface="Arial" pitchFamily="34" charset="0"/>
              </a:rPr>
              <a:t>: </a:t>
            </a:r>
          </a:p>
          <a:p>
            <a:pPr lvl="2" eaLnBrk="0" fontAlgn="base" hangingPunct="0">
              <a:spcBef>
                <a:spcPct val="0"/>
              </a:spcBef>
              <a:spcAft>
                <a:spcPct val="0"/>
              </a:spcAft>
            </a:pPr>
            <a:r>
              <a:rPr lang="en-US" sz="1200" i="1" dirty="0">
                <a:solidFill>
                  <a:prstClr val="black"/>
                </a:solidFill>
                <a:latin typeface="Arial" pitchFamily="34" charset="0"/>
                <a:cs typeface="Arial" pitchFamily="34" charset="0"/>
              </a:rPr>
              <a:t>The old folks at home! No decency left! Guzzle, guzzle, that's all they think of. </a:t>
            </a:r>
          </a:p>
          <a:p>
            <a:pPr lvl="2" eaLnBrk="0" fontAlgn="base" hangingPunct="0">
              <a:spcBef>
                <a:spcPct val="0"/>
              </a:spcBef>
              <a:spcAft>
                <a:spcPct val="0"/>
              </a:spcAft>
            </a:pPr>
            <a:r>
              <a:rPr lang="en-US" sz="1200" i="1" dirty="0">
                <a:solidFill>
                  <a:prstClr val="black"/>
                </a:solidFill>
                <a:latin typeface="Arial" pitchFamily="34" charset="0"/>
                <a:cs typeface="Arial" pitchFamily="34" charset="0"/>
              </a:rPr>
              <a:t>(He whistles. Enter </a:t>
            </a:r>
            <a:r>
              <a:rPr lang="en-US" sz="1200" i="1" dirty="0" err="1">
                <a:solidFill>
                  <a:prstClr val="black"/>
                </a:solidFill>
                <a:latin typeface="Arial" pitchFamily="34" charset="0"/>
                <a:cs typeface="Arial" pitchFamily="34" charset="0"/>
              </a:rPr>
              <a:t>Clov</a:t>
            </a:r>
            <a:r>
              <a:rPr lang="en-US" sz="1200" i="1" dirty="0">
                <a:solidFill>
                  <a:prstClr val="black"/>
                </a:solidFill>
                <a:latin typeface="Arial" pitchFamily="34" charset="0"/>
                <a:cs typeface="Arial" pitchFamily="34" charset="0"/>
              </a:rPr>
              <a:t>. He halts beside the chair.) </a:t>
            </a:r>
          </a:p>
          <a:p>
            <a:pPr lvl="2" eaLnBrk="0" fontAlgn="base" hangingPunct="0">
              <a:spcBef>
                <a:spcPct val="0"/>
              </a:spcBef>
              <a:spcAft>
                <a:spcPct val="0"/>
              </a:spcAft>
            </a:pPr>
            <a:r>
              <a:rPr lang="en-US" sz="1200" i="1" dirty="0">
                <a:solidFill>
                  <a:prstClr val="black"/>
                </a:solidFill>
                <a:latin typeface="Arial" pitchFamily="34" charset="0"/>
                <a:cs typeface="Arial" pitchFamily="34" charset="0"/>
              </a:rPr>
              <a:t>Well! I thought you were leaving me. </a:t>
            </a:r>
          </a:p>
          <a:p>
            <a:pPr lvl="1" eaLnBrk="0" fontAlgn="base" hangingPunct="0">
              <a:spcBef>
                <a:spcPct val="0"/>
              </a:spcBef>
              <a:spcAft>
                <a:spcPct val="0"/>
              </a:spcAft>
            </a:pPr>
            <a:endParaRPr lang="en-US" sz="1200" i="1" dirty="0">
              <a:solidFill>
                <a:prstClr val="black"/>
              </a:solidFill>
              <a:latin typeface="Arial" pitchFamily="34" charset="0"/>
              <a:cs typeface="Arial" pitchFamily="34" charset="0"/>
            </a:endParaRPr>
          </a:p>
          <a:p>
            <a:pPr lvl="1" eaLnBrk="0" fontAlgn="base" hangingPunct="0">
              <a:spcBef>
                <a:spcPct val="0"/>
              </a:spcBef>
              <a:spcAft>
                <a:spcPct val="0"/>
              </a:spcAft>
            </a:pPr>
            <a:r>
              <a:rPr lang="en-US" sz="1200" b="1" i="1" dirty="0" err="1">
                <a:solidFill>
                  <a:prstClr val="black"/>
                </a:solidFill>
                <a:latin typeface="Arial" pitchFamily="34" charset="0"/>
                <a:cs typeface="Arial" pitchFamily="34" charset="0"/>
              </a:rPr>
              <a:t>CLOV</a:t>
            </a:r>
            <a:r>
              <a:rPr lang="en-US" sz="1200" i="1" dirty="0">
                <a:solidFill>
                  <a:prstClr val="black"/>
                </a:solidFill>
                <a:latin typeface="Arial" pitchFamily="34" charset="0"/>
                <a:cs typeface="Arial" pitchFamily="34" charset="0"/>
              </a:rPr>
              <a:t>: </a:t>
            </a:r>
          </a:p>
          <a:p>
            <a:pPr lvl="2" eaLnBrk="0" fontAlgn="base" hangingPunct="0">
              <a:spcBef>
                <a:spcPct val="0"/>
              </a:spcBef>
              <a:spcAft>
                <a:spcPct val="0"/>
              </a:spcAft>
            </a:pPr>
            <a:r>
              <a:rPr lang="en-US" sz="1200" i="1" dirty="0">
                <a:solidFill>
                  <a:prstClr val="black"/>
                </a:solidFill>
                <a:latin typeface="Arial" pitchFamily="34" charset="0"/>
                <a:cs typeface="Arial" pitchFamily="34" charset="0"/>
              </a:rPr>
              <a:t>Oh not just yet, not just yet. </a:t>
            </a:r>
          </a:p>
          <a:p>
            <a:pPr lvl="1" eaLnBrk="0" fontAlgn="base" hangingPunct="0">
              <a:spcBef>
                <a:spcPct val="0"/>
              </a:spcBef>
              <a:spcAft>
                <a:spcPct val="0"/>
              </a:spcAft>
            </a:pPr>
            <a:endParaRPr lang="en-US" sz="1200" i="1" dirty="0">
              <a:solidFill>
                <a:prstClr val="black"/>
              </a:solidFill>
              <a:latin typeface="Arial" pitchFamily="34" charset="0"/>
              <a:cs typeface="Arial" pitchFamily="34" charset="0"/>
            </a:endParaRPr>
          </a:p>
          <a:p>
            <a:pPr lvl="1" eaLnBrk="0" fontAlgn="base" hangingPunct="0">
              <a:spcBef>
                <a:spcPct val="0"/>
              </a:spcBef>
              <a:spcAft>
                <a:spcPct val="0"/>
              </a:spcAft>
            </a:pPr>
            <a:r>
              <a:rPr lang="en-US" sz="1200" b="1" i="1" dirty="0" err="1">
                <a:solidFill>
                  <a:prstClr val="black"/>
                </a:solidFill>
                <a:latin typeface="Arial" pitchFamily="34" charset="0"/>
                <a:cs typeface="Arial" pitchFamily="34" charset="0"/>
              </a:rPr>
              <a:t>NAGG</a:t>
            </a:r>
            <a:r>
              <a:rPr lang="en-US" sz="1200" i="1" dirty="0">
                <a:solidFill>
                  <a:prstClr val="black"/>
                </a:solidFill>
                <a:latin typeface="Arial" pitchFamily="34" charset="0"/>
                <a:cs typeface="Arial" pitchFamily="34" charset="0"/>
              </a:rPr>
              <a:t>: </a:t>
            </a:r>
          </a:p>
          <a:p>
            <a:pPr lvl="2" eaLnBrk="0" fontAlgn="base" hangingPunct="0">
              <a:spcBef>
                <a:spcPct val="0"/>
              </a:spcBef>
              <a:spcAft>
                <a:spcPct val="0"/>
              </a:spcAft>
            </a:pPr>
            <a:r>
              <a:rPr lang="en-US" sz="1200" i="1" dirty="0">
                <a:solidFill>
                  <a:prstClr val="black"/>
                </a:solidFill>
                <a:latin typeface="Arial" pitchFamily="34" charset="0"/>
                <a:cs typeface="Arial" pitchFamily="34" charset="0"/>
              </a:rPr>
              <a:t>Me pap! </a:t>
            </a:r>
          </a:p>
          <a:p>
            <a:pPr lvl="1" eaLnBrk="0" fontAlgn="base" hangingPunct="0">
              <a:spcBef>
                <a:spcPct val="0"/>
              </a:spcBef>
              <a:spcAft>
                <a:spcPct val="0"/>
              </a:spcAft>
            </a:pPr>
            <a:endParaRPr lang="en-US" sz="1200" i="1" dirty="0">
              <a:solidFill>
                <a:prstClr val="black"/>
              </a:solidFill>
              <a:latin typeface="Arial" pitchFamily="34" charset="0"/>
              <a:cs typeface="Arial" pitchFamily="34" charset="0"/>
            </a:endParaRPr>
          </a:p>
          <a:p>
            <a:pPr lvl="1" eaLnBrk="0" fontAlgn="base" hangingPunct="0">
              <a:spcBef>
                <a:spcPct val="0"/>
              </a:spcBef>
              <a:spcAft>
                <a:spcPct val="0"/>
              </a:spcAft>
            </a:pPr>
            <a:r>
              <a:rPr lang="en-US" sz="1200" b="1" i="1" dirty="0">
                <a:solidFill>
                  <a:prstClr val="black"/>
                </a:solidFill>
                <a:latin typeface="Arial" pitchFamily="34" charset="0"/>
                <a:cs typeface="Arial" pitchFamily="34" charset="0"/>
              </a:rPr>
              <a:t>HAMM</a:t>
            </a:r>
            <a:r>
              <a:rPr lang="en-US" sz="1200" i="1" dirty="0">
                <a:solidFill>
                  <a:prstClr val="black"/>
                </a:solidFill>
                <a:latin typeface="Arial" pitchFamily="34" charset="0"/>
                <a:cs typeface="Arial" pitchFamily="34" charset="0"/>
              </a:rPr>
              <a:t>: </a:t>
            </a:r>
          </a:p>
          <a:p>
            <a:pPr lvl="2" eaLnBrk="0" fontAlgn="base" hangingPunct="0">
              <a:spcBef>
                <a:spcPct val="0"/>
              </a:spcBef>
              <a:spcAft>
                <a:spcPct val="0"/>
              </a:spcAft>
            </a:pPr>
            <a:r>
              <a:rPr lang="en-US" sz="1200" i="1" dirty="0">
                <a:solidFill>
                  <a:prstClr val="black"/>
                </a:solidFill>
                <a:latin typeface="Arial" pitchFamily="34" charset="0"/>
                <a:cs typeface="Arial" pitchFamily="34" charset="0"/>
              </a:rPr>
              <a:t>Give him his pap. </a:t>
            </a:r>
          </a:p>
          <a:p>
            <a:pPr lvl="1" eaLnBrk="0" fontAlgn="base" hangingPunct="0">
              <a:spcBef>
                <a:spcPct val="0"/>
              </a:spcBef>
              <a:spcAft>
                <a:spcPct val="0"/>
              </a:spcAft>
            </a:pPr>
            <a:endParaRPr lang="en-US" sz="1200" i="1" dirty="0">
              <a:solidFill>
                <a:prstClr val="black"/>
              </a:solidFill>
              <a:latin typeface="Arial" pitchFamily="34" charset="0"/>
              <a:cs typeface="Arial" pitchFamily="34" charset="0"/>
            </a:endParaRPr>
          </a:p>
          <a:p>
            <a:pPr lvl="1" eaLnBrk="0" fontAlgn="base" hangingPunct="0">
              <a:spcBef>
                <a:spcPct val="0"/>
              </a:spcBef>
              <a:spcAft>
                <a:spcPct val="0"/>
              </a:spcAft>
            </a:pPr>
            <a:r>
              <a:rPr lang="en-US" sz="1200" b="1" i="1" dirty="0" err="1">
                <a:solidFill>
                  <a:prstClr val="black"/>
                </a:solidFill>
                <a:latin typeface="Arial" pitchFamily="34" charset="0"/>
                <a:cs typeface="Arial" pitchFamily="34" charset="0"/>
              </a:rPr>
              <a:t>CLOV</a:t>
            </a:r>
            <a:r>
              <a:rPr lang="en-US" sz="1200" i="1" dirty="0">
                <a:solidFill>
                  <a:prstClr val="black"/>
                </a:solidFill>
                <a:latin typeface="Arial" pitchFamily="34" charset="0"/>
                <a:cs typeface="Arial" pitchFamily="34" charset="0"/>
              </a:rPr>
              <a:t>: </a:t>
            </a:r>
          </a:p>
          <a:p>
            <a:pPr lvl="2" eaLnBrk="0" fontAlgn="base" hangingPunct="0">
              <a:spcBef>
                <a:spcPct val="0"/>
              </a:spcBef>
              <a:spcAft>
                <a:spcPct val="0"/>
              </a:spcAft>
            </a:pPr>
            <a:r>
              <a:rPr lang="en-US" sz="1200" i="1" dirty="0">
                <a:solidFill>
                  <a:prstClr val="black"/>
                </a:solidFill>
                <a:latin typeface="Arial" pitchFamily="34" charset="0"/>
                <a:cs typeface="Arial" pitchFamily="34" charset="0"/>
              </a:rPr>
              <a:t>There's no more pap. </a:t>
            </a:r>
          </a:p>
          <a:p>
            <a:pPr lvl="1" eaLnBrk="0" fontAlgn="base" hangingPunct="0">
              <a:spcBef>
                <a:spcPct val="0"/>
              </a:spcBef>
              <a:spcAft>
                <a:spcPct val="0"/>
              </a:spcAft>
            </a:pPr>
            <a:endParaRPr lang="en-US" sz="1200" i="1" dirty="0">
              <a:solidFill>
                <a:prstClr val="black"/>
              </a:solidFill>
              <a:latin typeface="Arial" pitchFamily="34" charset="0"/>
              <a:cs typeface="Arial" pitchFamily="34" charset="0"/>
            </a:endParaRPr>
          </a:p>
          <a:p>
            <a:pPr lvl="1" eaLnBrk="0" fontAlgn="base" hangingPunct="0">
              <a:spcBef>
                <a:spcPct val="0"/>
              </a:spcBef>
              <a:spcAft>
                <a:spcPct val="0"/>
              </a:spcAft>
            </a:pPr>
            <a:r>
              <a:rPr lang="en-US" sz="1200" b="1" i="1" dirty="0">
                <a:solidFill>
                  <a:prstClr val="black"/>
                </a:solidFill>
                <a:latin typeface="Arial" pitchFamily="34" charset="0"/>
                <a:cs typeface="Arial" pitchFamily="34" charset="0"/>
              </a:rPr>
              <a:t>HAMM</a:t>
            </a:r>
            <a:r>
              <a:rPr lang="en-US" sz="1200" i="1" dirty="0">
                <a:solidFill>
                  <a:prstClr val="black"/>
                </a:solidFill>
                <a:latin typeface="Arial" pitchFamily="34" charset="0"/>
                <a:cs typeface="Arial" pitchFamily="34" charset="0"/>
              </a:rPr>
              <a:t> (to </a:t>
            </a:r>
            <a:r>
              <a:rPr lang="en-US" sz="1200" i="1" dirty="0" err="1">
                <a:solidFill>
                  <a:prstClr val="black"/>
                </a:solidFill>
                <a:latin typeface="Arial" pitchFamily="34" charset="0"/>
                <a:cs typeface="Arial" pitchFamily="34" charset="0"/>
              </a:rPr>
              <a:t>Nagg</a:t>
            </a:r>
            <a:r>
              <a:rPr lang="en-US" sz="1200" i="1" dirty="0">
                <a:solidFill>
                  <a:prstClr val="black"/>
                </a:solidFill>
                <a:latin typeface="Arial" pitchFamily="34" charset="0"/>
                <a:cs typeface="Arial" pitchFamily="34" charset="0"/>
              </a:rPr>
              <a:t>): </a:t>
            </a:r>
          </a:p>
          <a:p>
            <a:pPr lvl="2" eaLnBrk="0" fontAlgn="base" hangingPunct="0">
              <a:spcBef>
                <a:spcPct val="0"/>
              </a:spcBef>
              <a:spcAft>
                <a:spcPct val="0"/>
              </a:spcAft>
            </a:pPr>
            <a:r>
              <a:rPr lang="en-US" sz="1200" i="1" dirty="0">
                <a:solidFill>
                  <a:prstClr val="black"/>
                </a:solidFill>
                <a:latin typeface="Arial" pitchFamily="34" charset="0"/>
                <a:cs typeface="Arial" pitchFamily="34" charset="0"/>
              </a:rPr>
              <a:t>Do you hear that? There's no more pap. You'll never get any more pap. </a:t>
            </a:r>
          </a:p>
          <a:p>
            <a:pPr lvl="1" eaLnBrk="0" fontAlgn="base" hangingPunct="0">
              <a:spcBef>
                <a:spcPct val="0"/>
              </a:spcBef>
              <a:spcAft>
                <a:spcPct val="0"/>
              </a:spcAft>
            </a:pPr>
            <a:endParaRPr lang="en-US" sz="1200" i="1" dirty="0">
              <a:solidFill>
                <a:prstClr val="black"/>
              </a:solidFill>
              <a:latin typeface="Arial" pitchFamily="34" charset="0"/>
              <a:cs typeface="Arial" pitchFamily="34" charset="0"/>
            </a:endParaRPr>
          </a:p>
          <a:p>
            <a:pPr lvl="1" eaLnBrk="0" fontAlgn="base" hangingPunct="0">
              <a:spcBef>
                <a:spcPct val="0"/>
              </a:spcBef>
              <a:spcAft>
                <a:spcPct val="0"/>
              </a:spcAft>
            </a:pPr>
            <a:r>
              <a:rPr lang="en-US" sz="1200" b="1" i="1" dirty="0" err="1">
                <a:solidFill>
                  <a:prstClr val="black"/>
                </a:solidFill>
                <a:latin typeface="Arial" pitchFamily="34" charset="0"/>
                <a:cs typeface="Arial" pitchFamily="34" charset="0"/>
              </a:rPr>
              <a:t>NAGG</a:t>
            </a:r>
            <a:r>
              <a:rPr lang="en-US" sz="1200" i="1" dirty="0">
                <a:solidFill>
                  <a:prstClr val="black"/>
                </a:solidFill>
                <a:latin typeface="Arial" pitchFamily="34" charset="0"/>
                <a:cs typeface="Arial" pitchFamily="34" charset="0"/>
              </a:rPr>
              <a:t>: </a:t>
            </a:r>
          </a:p>
          <a:p>
            <a:pPr lvl="2" eaLnBrk="0" fontAlgn="base" hangingPunct="0">
              <a:spcBef>
                <a:spcPct val="0"/>
              </a:spcBef>
              <a:spcAft>
                <a:spcPct val="0"/>
              </a:spcAft>
            </a:pPr>
            <a:r>
              <a:rPr lang="en-US" sz="1200" i="1" dirty="0">
                <a:solidFill>
                  <a:prstClr val="black"/>
                </a:solidFill>
                <a:latin typeface="Arial" pitchFamily="34" charset="0"/>
                <a:cs typeface="Arial" pitchFamily="34" charset="0"/>
              </a:rPr>
              <a:t>I want me pap! </a:t>
            </a:r>
          </a:p>
          <a:p>
            <a:pPr lvl="1" eaLnBrk="0" fontAlgn="base" hangingPunct="0">
              <a:spcBef>
                <a:spcPct val="0"/>
              </a:spcBef>
              <a:spcAft>
                <a:spcPct val="0"/>
              </a:spcAft>
            </a:pPr>
            <a:endParaRPr lang="en-US" sz="1200" i="1" dirty="0">
              <a:solidFill>
                <a:prstClr val="black"/>
              </a:solidFill>
              <a:latin typeface="Arial" pitchFamily="34" charset="0"/>
              <a:cs typeface="Arial" pitchFamily="34" charset="0"/>
            </a:endParaRPr>
          </a:p>
          <a:p>
            <a:pPr lvl="1" eaLnBrk="0" fontAlgn="base" hangingPunct="0">
              <a:spcBef>
                <a:spcPct val="0"/>
              </a:spcBef>
              <a:spcAft>
                <a:spcPct val="0"/>
              </a:spcAft>
            </a:pPr>
            <a:r>
              <a:rPr lang="en-US" sz="1200" b="1" i="1" dirty="0">
                <a:solidFill>
                  <a:prstClr val="black"/>
                </a:solidFill>
                <a:latin typeface="Arial" pitchFamily="34" charset="0"/>
                <a:cs typeface="Arial" pitchFamily="34" charset="0"/>
              </a:rPr>
              <a:t>HAMM</a:t>
            </a:r>
            <a:r>
              <a:rPr lang="en-US" sz="1200" i="1" dirty="0">
                <a:solidFill>
                  <a:prstClr val="black"/>
                </a:solidFill>
                <a:latin typeface="Arial" pitchFamily="34" charset="0"/>
                <a:cs typeface="Arial" pitchFamily="34" charset="0"/>
              </a:rPr>
              <a:t>: </a:t>
            </a:r>
          </a:p>
          <a:p>
            <a:pPr lvl="2" eaLnBrk="0" fontAlgn="base" hangingPunct="0">
              <a:spcBef>
                <a:spcPct val="0"/>
              </a:spcBef>
              <a:spcAft>
                <a:spcPct val="0"/>
              </a:spcAft>
            </a:pPr>
            <a:r>
              <a:rPr lang="en-US" sz="1200" i="1" dirty="0">
                <a:solidFill>
                  <a:prstClr val="black"/>
                </a:solidFill>
                <a:latin typeface="Arial" pitchFamily="34" charset="0"/>
                <a:cs typeface="Arial" pitchFamily="34" charset="0"/>
              </a:rPr>
              <a:t>Give him a biscuit. </a:t>
            </a:r>
          </a:p>
          <a:p>
            <a:pPr lvl="2" eaLnBrk="0" fontAlgn="base" hangingPunct="0">
              <a:spcBef>
                <a:spcPct val="0"/>
              </a:spcBef>
              <a:spcAft>
                <a:spcPct val="0"/>
              </a:spcAft>
            </a:pPr>
            <a:r>
              <a:rPr lang="en-US" sz="1200" i="1" dirty="0">
                <a:solidFill>
                  <a:prstClr val="black"/>
                </a:solidFill>
                <a:latin typeface="Arial" pitchFamily="34" charset="0"/>
                <a:cs typeface="Arial" pitchFamily="34" charset="0"/>
              </a:rPr>
              <a:t>(Exit </a:t>
            </a:r>
            <a:r>
              <a:rPr lang="en-US" sz="1200" i="1" dirty="0" err="1">
                <a:solidFill>
                  <a:prstClr val="black"/>
                </a:solidFill>
                <a:latin typeface="Arial" pitchFamily="34" charset="0"/>
                <a:cs typeface="Arial" pitchFamily="34" charset="0"/>
              </a:rPr>
              <a:t>Clov</a:t>
            </a:r>
            <a:r>
              <a:rPr lang="en-US" sz="1200" i="1" dirty="0">
                <a:solidFill>
                  <a:prstClr val="black"/>
                </a:solidFill>
                <a:latin typeface="Arial" pitchFamily="34" charset="0"/>
                <a:cs typeface="Arial" pitchFamily="34" charset="0"/>
              </a:rPr>
              <a:t>.) </a:t>
            </a:r>
          </a:p>
          <a:p>
            <a:pPr lvl="2" eaLnBrk="0" fontAlgn="base" hangingPunct="0">
              <a:spcBef>
                <a:spcPct val="0"/>
              </a:spcBef>
              <a:spcAft>
                <a:spcPct val="0"/>
              </a:spcAft>
            </a:pPr>
            <a:r>
              <a:rPr lang="en-US" sz="1200" i="1" dirty="0">
                <a:solidFill>
                  <a:prstClr val="black"/>
                </a:solidFill>
                <a:latin typeface="Arial" pitchFamily="34" charset="0"/>
                <a:cs typeface="Arial" pitchFamily="34" charset="0"/>
              </a:rPr>
              <a:t>Accursed fornicator! How are your stumps? </a:t>
            </a:r>
          </a:p>
          <a:p>
            <a:pPr eaLnBrk="0" fontAlgn="base" hangingPunct="0">
              <a:spcBef>
                <a:spcPct val="0"/>
              </a:spcBef>
              <a:spcAft>
                <a:spcPct val="0"/>
              </a:spcAft>
            </a:pPr>
            <a:endParaRPr lang="en-US" sz="1350"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3346658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3524250" y="-6038500"/>
            <a:ext cx="4385047" cy="12534201"/>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defTabSz="685800" fontAlgn="base">
              <a:spcBef>
                <a:spcPct val="0"/>
              </a:spcBef>
              <a:spcAft>
                <a:spcPct val="0"/>
              </a:spcAft>
              <a:tabLst>
                <a:tab pos="728663" algn="l"/>
              </a:tabLst>
            </a:pPr>
            <a:endParaRPr lang="en-CA" b="1" dirty="0">
              <a:latin typeface="Calibri" pitchFamily="34" charset="0"/>
              <a:ea typeface="Times New Roman" pitchFamily="18" charset="0"/>
              <a:cs typeface="Times New Roman" pitchFamily="18" charset="0"/>
            </a:endParaRPr>
          </a:p>
          <a:p>
            <a:pPr defTabSz="685800" fontAlgn="base">
              <a:spcBef>
                <a:spcPct val="0"/>
              </a:spcBef>
              <a:spcAft>
                <a:spcPct val="0"/>
              </a:spcAft>
              <a:tabLst>
                <a:tab pos="728663" algn="l"/>
              </a:tabLst>
            </a:pPr>
            <a:endParaRPr lang="en-CA" b="1" dirty="0">
              <a:latin typeface="Calibri" pitchFamily="34" charset="0"/>
              <a:ea typeface="Times New Roman" pitchFamily="18" charset="0"/>
              <a:cs typeface="Times New Roman" pitchFamily="18" charset="0"/>
            </a:endParaRPr>
          </a:p>
          <a:p>
            <a:pPr defTabSz="685800" fontAlgn="base">
              <a:spcBef>
                <a:spcPct val="0"/>
              </a:spcBef>
              <a:spcAft>
                <a:spcPct val="0"/>
              </a:spcAft>
              <a:tabLst>
                <a:tab pos="728663" algn="l"/>
              </a:tabLst>
            </a:pPr>
            <a:endParaRPr lang="en-CA" b="1" dirty="0">
              <a:latin typeface="Calibri" pitchFamily="34" charset="0"/>
              <a:ea typeface="Times New Roman" pitchFamily="18" charset="0"/>
              <a:cs typeface="Times New Roman" pitchFamily="18" charset="0"/>
            </a:endParaRPr>
          </a:p>
          <a:p>
            <a:pPr defTabSz="685800" fontAlgn="base">
              <a:spcBef>
                <a:spcPct val="0"/>
              </a:spcBef>
              <a:spcAft>
                <a:spcPct val="0"/>
              </a:spcAft>
              <a:tabLst>
                <a:tab pos="728663" algn="l"/>
              </a:tabLst>
            </a:pPr>
            <a:endParaRPr lang="en-CA" b="1" dirty="0">
              <a:latin typeface="Calibri" pitchFamily="34" charset="0"/>
              <a:ea typeface="Times New Roman" pitchFamily="18" charset="0"/>
              <a:cs typeface="Times New Roman" pitchFamily="18" charset="0"/>
            </a:endParaRPr>
          </a:p>
          <a:p>
            <a:pPr defTabSz="685800" fontAlgn="base">
              <a:spcBef>
                <a:spcPct val="0"/>
              </a:spcBef>
              <a:spcAft>
                <a:spcPct val="0"/>
              </a:spcAft>
              <a:tabLst>
                <a:tab pos="728663" algn="l"/>
              </a:tabLst>
            </a:pPr>
            <a:endParaRPr lang="en-CA" b="1" dirty="0">
              <a:latin typeface="Calibri" pitchFamily="34" charset="0"/>
              <a:ea typeface="Times New Roman" pitchFamily="18" charset="0"/>
              <a:cs typeface="Times New Roman" pitchFamily="18" charset="0"/>
            </a:endParaRPr>
          </a:p>
          <a:p>
            <a:pPr defTabSz="685800" fontAlgn="base">
              <a:spcBef>
                <a:spcPct val="0"/>
              </a:spcBef>
              <a:spcAft>
                <a:spcPct val="0"/>
              </a:spcAft>
              <a:tabLst>
                <a:tab pos="728663" algn="l"/>
              </a:tabLst>
            </a:pPr>
            <a:endParaRPr lang="en-CA" b="1" dirty="0">
              <a:latin typeface="Calibri" pitchFamily="34" charset="0"/>
              <a:ea typeface="Times New Roman" pitchFamily="18" charset="0"/>
              <a:cs typeface="Times New Roman" pitchFamily="18" charset="0"/>
            </a:endParaRPr>
          </a:p>
          <a:p>
            <a:pPr defTabSz="685800" fontAlgn="base">
              <a:spcBef>
                <a:spcPct val="0"/>
              </a:spcBef>
              <a:spcAft>
                <a:spcPct val="0"/>
              </a:spcAft>
              <a:tabLst>
                <a:tab pos="728663" algn="l"/>
              </a:tabLst>
            </a:pPr>
            <a:endParaRPr lang="en-CA" b="1" dirty="0">
              <a:latin typeface="Calibri" pitchFamily="34" charset="0"/>
              <a:ea typeface="Times New Roman" pitchFamily="18" charset="0"/>
              <a:cs typeface="Times New Roman" pitchFamily="18" charset="0"/>
            </a:endParaRPr>
          </a:p>
          <a:p>
            <a:pPr defTabSz="685800" fontAlgn="base">
              <a:spcBef>
                <a:spcPct val="0"/>
              </a:spcBef>
              <a:spcAft>
                <a:spcPct val="0"/>
              </a:spcAft>
              <a:tabLst>
                <a:tab pos="728663" algn="l"/>
              </a:tabLst>
            </a:pPr>
            <a:endParaRPr lang="en-CA" b="1" dirty="0">
              <a:latin typeface="Calibri" pitchFamily="34" charset="0"/>
              <a:ea typeface="Times New Roman" pitchFamily="18" charset="0"/>
              <a:cs typeface="Times New Roman" pitchFamily="18" charset="0"/>
            </a:endParaRPr>
          </a:p>
          <a:p>
            <a:pPr defTabSz="685800" fontAlgn="base">
              <a:spcBef>
                <a:spcPct val="0"/>
              </a:spcBef>
              <a:spcAft>
                <a:spcPct val="0"/>
              </a:spcAft>
              <a:tabLst>
                <a:tab pos="728663" algn="l"/>
              </a:tabLst>
            </a:pPr>
            <a:endParaRPr lang="en-CA" b="1" dirty="0">
              <a:latin typeface="Calibri" pitchFamily="34" charset="0"/>
              <a:ea typeface="Times New Roman" pitchFamily="18" charset="0"/>
              <a:cs typeface="Times New Roman" pitchFamily="18" charset="0"/>
            </a:endParaRPr>
          </a:p>
          <a:p>
            <a:pPr defTabSz="685800" fontAlgn="base">
              <a:spcBef>
                <a:spcPct val="0"/>
              </a:spcBef>
              <a:spcAft>
                <a:spcPct val="0"/>
              </a:spcAft>
              <a:tabLst>
                <a:tab pos="728663" algn="l"/>
              </a:tabLst>
            </a:pPr>
            <a:endParaRPr lang="en-CA" b="1" dirty="0">
              <a:latin typeface="Calibri" pitchFamily="34" charset="0"/>
              <a:ea typeface="Times New Roman" pitchFamily="18" charset="0"/>
              <a:cs typeface="Times New Roman" pitchFamily="18" charset="0"/>
            </a:endParaRPr>
          </a:p>
          <a:p>
            <a:pPr defTabSz="685800" fontAlgn="base">
              <a:spcBef>
                <a:spcPct val="0"/>
              </a:spcBef>
              <a:spcAft>
                <a:spcPct val="0"/>
              </a:spcAft>
              <a:tabLst>
                <a:tab pos="728663" algn="l"/>
              </a:tabLst>
            </a:pPr>
            <a:endParaRPr lang="en-CA" b="1" dirty="0">
              <a:latin typeface="Calibri" pitchFamily="34" charset="0"/>
              <a:ea typeface="Times New Roman" pitchFamily="18" charset="0"/>
              <a:cs typeface="Times New Roman" pitchFamily="18" charset="0"/>
            </a:endParaRPr>
          </a:p>
          <a:p>
            <a:pPr defTabSz="685800" fontAlgn="base">
              <a:spcBef>
                <a:spcPct val="0"/>
              </a:spcBef>
              <a:spcAft>
                <a:spcPct val="0"/>
              </a:spcAft>
              <a:tabLst>
                <a:tab pos="728663" algn="l"/>
              </a:tabLst>
            </a:pPr>
            <a:endParaRPr lang="en-CA" b="1" dirty="0">
              <a:latin typeface="Calibri" pitchFamily="34" charset="0"/>
              <a:ea typeface="Times New Roman" pitchFamily="18" charset="0"/>
              <a:cs typeface="Times New Roman" pitchFamily="18" charset="0"/>
            </a:endParaRPr>
          </a:p>
          <a:p>
            <a:pPr defTabSz="685800" fontAlgn="base">
              <a:spcBef>
                <a:spcPct val="0"/>
              </a:spcBef>
              <a:spcAft>
                <a:spcPct val="0"/>
              </a:spcAft>
              <a:tabLst>
                <a:tab pos="728663" algn="l"/>
              </a:tabLst>
            </a:pPr>
            <a:endParaRPr lang="en-CA" b="1" dirty="0">
              <a:latin typeface="Calibri" pitchFamily="34" charset="0"/>
              <a:ea typeface="Times New Roman" pitchFamily="18" charset="0"/>
              <a:cs typeface="Times New Roman" pitchFamily="18" charset="0"/>
            </a:endParaRPr>
          </a:p>
          <a:p>
            <a:pPr defTabSz="685800" fontAlgn="base">
              <a:spcBef>
                <a:spcPct val="0"/>
              </a:spcBef>
              <a:spcAft>
                <a:spcPct val="0"/>
              </a:spcAft>
              <a:tabLst>
                <a:tab pos="728663" algn="l"/>
              </a:tabLst>
            </a:pPr>
            <a:endParaRPr lang="en-CA" b="1" dirty="0">
              <a:latin typeface="Calibri" pitchFamily="34" charset="0"/>
              <a:ea typeface="Times New Roman" pitchFamily="18" charset="0"/>
              <a:cs typeface="Times New Roman" pitchFamily="18" charset="0"/>
            </a:endParaRPr>
          </a:p>
          <a:p>
            <a:pPr defTabSz="685800" fontAlgn="base">
              <a:spcBef>
                <a:spcPct val="0"/>
              </a:spcBef>
              <a:spcAft>
                <a:spcPct val="0"/>
              </a:spcAft>
              <a:tabLst>
                <a:tab pos="728663" algn="l"/>
              </a:tabLst>
            </a:pPr>
            <a:endParaRPr lang="en-CA" b="1" dirty="0">
              <a:latin typeface="Calibri" pitchFamily="34" charset="0"/>
              <a:ea typeface="Times New Roman" pitchFamily="18" charset="0"/>
              <a:cs typeface="Times New Roman" pitchFamily="18" charset="0"/>
            </a:endParaRPr>
          </a:p>
          <a:p>
            <a:pPr defTabSz="685800" fontAlgn="base">
              <a:spcBef>
                <a:spcPct val="0"/>
              </a:spcBef>
              <a:spcAft>
                <a:spcPct val="0"/>
              </a:spcAft>
              <a:tabLst>
                <a:tab pos="728663" algn="l"/>
              </a:tabLst>
            </a:pPr>
            <a:endParaRPr lang="en-CA" b="1" dirty="0">
              <a:latin typeface="Calibri" pitchFamily="34" charset="0"/>
              <a:ea typeface="Times New Roman" pitchFamily="18" charset="0"/>
              <a:cs typeface="Times New Roman" pitchFamily="18" charset="0"/>
            </a:endParaRPr>
          </a:p>
          <a:p>
            <a:pPr defTabSz="685800" fontAlgn="base">
              <a:spcBef>
                <a:spcPct val="0"/>
              </a:spcBef>
              <a:spcAft>
                <a:spcPct val="0"/>
              </a:spcAft>
              <a:tabLst>
                <a:tab pos="728663" algn="l"/>
              </a:tabLst>
            </a:pPr>
            <a:endParaRPr lang="en-CA" b="1" dirty="0">
              <a:latin typeface="Calibri" pitchFamily="34" charset="0"/>
              <a:ea typeface="Times New Roman" pitchFamily="18" charset="0"/>
              <a:cs typeface="Times New Roman" pitchFamily="18" charset="0"/>
            </a:endParaRPr>
          </a:p>
          <a:p>
            <a:pPr defTabSz="685800" fontAlgn="base">
              <a:spcBef>
                <a:spcPct val="0"/>
              </a:spcBef>
              <a:spcAft>
                <a:spcPct val="0"/>
              </a:spcAft>
              <a:tabLst>
                <a:tab pos="728663" algn="l"/>
              </a:tabLst>
            </a:pPr>
            <a:endParaRPr lang="en-CA" b="1" dirty="0">
              <a:latin typeface="Calibri" pitchFamily="34" charset="0"/>
              <a:ea typeface="Times New Roman" pitchFamily="18" charset="0"/>
              <a:cs typeface="Times New Roman" pitchFamily="18" charset="0"/>
            </a:endParaRPr>
          </a:p>
          <a:p>
            <a:pPr defTabSz="685800" fontAlgn="base">
              <a:spcBef>
                <a:spcPct val="0"/>
              </a:spcBef>
              <a:spcAft>
                <a:spcPct val="0"/>
              </a:spcAft>
              <a:tabLst>
                <a:tab pos="728663" algn="l"/>
              </a:tabLst>
            </a:pPr>
            <a:endParaRPr lang="en-CA" b="1" dirty="0">
              <a:latin typeface="Calibri" pitchFamily="34" charset="0"/>
              <a:ea typeface="Times New Roman" pitchFamily="18" charset="0"/>
              <a:cs typeface="Times New Roman" pitchFamily="18" charset="0"/>
            </a:endParaRPr>
          </a:p>
          <a:p>
            <a:pPr defTabSz="685800" fontAlgn="base">
              <a:spcBef>
                <a:spcPct val="0"/>
              </a:spcBef>
              <a:spcAft>
                <a:spcPct val="0"/>
              </a:spcAft>
              <a:tabLst>
                <a:tab pos="728663" algn="l"/>
              </a:tabLst>
            </a:pPr>
            <a:endParaRPr lang="en-CA" b="1" dirty="0">
              <a:latin typeface="Calibri" pitchFamily="34" charset="0"/>
              <a:ea typeface="Times New Roman" pitchFamily="18" charset="0"/>
              <a:cs typeface="Times New Roman" pitchFamily="18" charset="0"/>
            </a:endParaRPr>
          </a:p>
          <a:p>
            <a:pPr defTabSz="685800" fontAlgn="base">
              <a:spcBef>
                <a:spcPct val="0"/>
              </a:spcBef>
              <a:spcAft>
                <a:spcPct val="0"/>
              </a:spcAft>
              <a:tabLst>
                <a:tab pos="728663" algn="l"/>
              </a:tabLst>
            </a:pPr>
            <a:endParaRPr lang="en-CA" b="1" dirty="0">
              <a:latin typeface="Calibri" pitchFamily="34" charset="0"/>
              <a:ea typeface="Times New Roman" pitchFamily="18" charset="0"/>
              <a:cs typeface="Times New Roman" pitchFamily="18" charset="0"/>
            </a:endParaRPr>
          </a:p>
          <a:p>
            <a:pPr defTabSz="685800" fontAlgn="base">
              <a:spcBef>
                <a:spcPct val="0"/>
              </a:spcBef>
              <a:spcAft>
                <a:spcPct val="0"/>
              </a:spcAft>
              <a:tabLst>
                <a:tab pos="728663" algn="l"/>
              </a:tabLst>
            </a:pPr>
            <a:endParaRPr lang="en-CA" b="1" dirty="0">
              <a:latin typeface="Calibri" pitchFamily="34" charset="0"/>
              <a:ea typeface="Times New Roman" pitchFamily="18" charset="0"/>
              <a:cs typeface="Times New Roman" pitchFamily="18" charset="0"/>
            </a:endParaRPr>
          </a:p>
          <a:p>
            <a:pPr defTabSz="685800" fontAlgn="base">
              <a:spcBef>
                <a:spcPct val="0"/>
              </a:spcBef>
              <a:spcAft>
                <a:spcPct val="0"/>
              </a:spcAft>
              <a:tabLst>
                <a:tab pos="728663" algn="l"/>
              </a:tabLst>
            </a:pPr>
            <a:r>
              <a:rPr lang="en-US" b="1" dirty="0">
                <a:latin typeface="Calibri" pitchFamily="34" charset="0"/>
                <a:ea typeface="Times New Roman" pitchFamily="18" charset="0"/>
                <a:cs typeface="Times New Roman" pitchFamily="18" charset="0"/>
              </a:rPr>
              <a:t>12</a:t>
            </a:r>
          </a:p>
          <a:p>
            <a:pPr defTabSz="685800" fontAlgn="base">
              <a:spcBef>
                <a:spcPct val="0"/>
              </a:spcBef>
              <a:spcAft>
                <a:spcPct val="0"/>
              </a:spcAft>
              <a:tabLst>
                <a:tab pos="728663" algn="l"/>
              </a:tabLst>
            </a:pPr>
            <a:endParaRPr lang="en-CA" b="1" dirty="0">
              <a:latin typeface="Calibri" pitchFamily="34" charset="0"/>
              <a:ea typeface="Times New Roman" pitchFamily="18" charset="0"/>
              <a:cs typeface="Times New Roman" pitchFamily="18" charset="0"/>
            </a:endParaRPr>
          </a:p>
          <a:p>
            <a:pPr defTabSz="685800" fontAlgn="base">
              <a:spcBef>
                <a:spcPct val="0"/>
              </a:spcBef>
              <a:spcAft>
                <a:spcPct val="0"/>
              </a:spcAft>
              <a:tabLst>
                <a:tab pos="728663" algn="l"/>
              </a:tabLst>
            </a:pPr>
            <a:r>
              <a:rPr lang="en-CA" b="1" dirty="0">
                <a:latin typeface="Calibri" pitchFamily="34" charset="0"/>
                <a:ea typeface="Times New Roman" pitchFamily="18" charset="0"/>
                <a:cs typeface="Times New Roman" pitchFamily="18" charset="0"/>
              </a:rPr>
              <a:t>HAMM</a:t>
            </a:r>
            <a:r>
              <a:rPr lang="en-CA" dirty="0">
                <a:latin typeface="Calibri" pitchFamily="34" charset="0"/>
                <a:ea typeface="Times New Roman" pitchFamily="18" charset="0"/>
                <a:cs typeface="Times New Roman" pitchFamily="18" charset="0"/>
              </a:rPr>
              <a:t>: </a:t>
            </a:r>
            <a:endParaRPr lang="en-CA" sz="600" dirty="0">
              <a:latin typeface="Arial" pitchFamily="34" charset="0"/>
              <a:cs typeface="Arial" pitchFamily="34" charset="0"/>
            </a:endParaRPr>
          </a:p>
          <a:p>
            <a:pPr defTabSz="685800" eaLnBrk="0" fontAlgn="base" hangingPunct="0">
              <a:spcBef>
                <a:spcPct val="0"/>
              </a:spcBef>
              <a:spcAft>
                <a:spcPct val="0"/>
              </a:spcAft>
              <a:tabLst>
                <a:tab pos="728663" algn="l"/>
              </a:tabLst>
            </a:pPr>
            <a:r>
              <a:rPr lang="en-CA" dirty="0">
                <a:latin typeface="Calibri" pitchFamily="34" charset="0"/>
                <a:ea typeface="Times New Roman" pitchFamily="18" charset="0"/>
                <a:cs typeface="Times New Roman" pitchFamily="18" charset="0"/>
              </a:rPr>
              <a:t>This is slow work. </a:t>
            </a:r>
            <a:endParaRPr lang="en-CA" sz="600" dirty="0">
              <a:latin typeface="Arial" pitchFamily="34" charset="0"/>
              <a:cs typeface="Arial" pitchFamily="34" charset="0"/>
            </a:endParaRPr>
          </a:p>
          <a:p>
            <a:pPr defTabSz="685800" eaLnBrk="0" fontAlgn="base" hangingPunct="0">
              <a:spcBef>
                <a:spcPct val="0"/>
              </a:spcBef>
              <a:spcAft>
                <a:spcPct val="0"/>
              </a:spcAft>
              <a:tabLst>
                <a:tab pos="728663" algn="l"/>
              </a:tabLst>
            </a:pPr>
            <a:r>
              <a:rPr lang="en-CA" i="1" dirty="0">
                <a:latin typeface="Calibri" pitchFamily="34" charset="0"/>
                <a:ea typeface="Times New Roman" pitchFamily="18" charset="0"/>
                <a:cs typeface="Times New Roman" pitchFamily="18" charset="0"/>
              </a:rPr>
              <a:t>(Pause.)</a:t>
            </a:r>
            <a:r>
              <a:rPr lang="en-CA" dirty="0">
                <a:latin typeface="Calibri" pitchFamily="34" charset="0"/>
                <a:ea typeface="Times New Roman" pitchFamily="18" charset="0"/>
                <a:cs typeface="Times New Roman" pitchFamily="18" charset="0"/>
              </a:rPr>
              <a:t> </a:t>
            </a:r>
            <a:endParaRPr lang="en-CA" sz="600" dirty="0">
              <a:latin typeface="Arial" pitchFamily="34" charset="0"/>
              <a:cs typeface="Arial" pitchFamily="34" charset="0"/>
            </a:endParaRPr>
          </a:p>
          <a:p>
            <a:pPr defTabSz="685800" eaLnBrk="0" fontAlgn="base" hangingPunct="0">
              <a:spcBef>
                <a:spcPct val="0"/>
              </a:spcBef>
              <a:spcAft>
                <a:spcPct val="0"/>
              </a:spcAft>
              <a:tabLst>
                <a:tab pos="728663" algn="l"/>
              </a:tabLst>
            </a:pPr>
            <a:r>
              <a:rPr lang="en-CA" dirty="0">
                <a:latin typeface="Calibri" pitchFamily="34" charset="0"/>
                <a:ea typeface="Times New Roman" pitchFamily="18" charset="0"/>
                <a:cs typeface="Times New Roman" pitchFamily="18" charset="0"/>
              </a:rPr>
              <a:t>Is it not time for my pain-killer? </a:t>
            </a:r>
            <a:endParaRPr lang="en-CA" sz="600" dirty="0">
              <a:latin typeface="Arial" pitchFamily="34" charset="0"/>
              <a:cs typeface="Arial" pitchFamily="34" charset="0"/>
            </a:endParaRPr>
          </a:p>
          <a:p>
            <a:pPr defTabSz="685800" eaLnBrk="0" fontAlgn="base" hangingPunct="0">
              <a:spcBef>
                <a:spcPct val="0"/>
              </a:spcBef>
              <a:spcAft>
                <a:spcPct val="0"/>
              </a:spcAft>
              <a:tabLst>
                <a:tab pos="728663" algn="l"/>
              </a:tabLst>
            </a:pPr>
            <a:r>
              <a:rPr lang="en-CA" b="1" dirty="0">
                <a:latin typeface="Calibri" pitchFamily="34" charset="0"/>
                <a:ea typeface="Times New Roman" pitchFamily="18" charset="0"/>
                <a:cs typeface="Times New Roman" pitchFamily="18" charset="0"/>
              </a:rPr>
              <a:t>CLOV</a:t>
            </a:r>
            <a:r>
              <a:rPr lang="en-CA" dirty="0">
                <a:latin typeface="Calibri" pitchFamily="34" charset="0"/>
                <a:ea typeface="Times New Roman" pitchFamily="18" charset="0"/>
                <a:cs typeface="Times New Roman" pitchFamily="18" charset="0"/>
              </a:rPr>
              <a:t>: </a:t>
            </a:r>
            <a:endParaRPr lang="en-CA" sz="600" dirty="0">
              <a:latin typeface="Arial" pitchFamily="34" charset="0"/>
              <a:cs typeface="Arial" pitchFamily="34" charset="0"/>
            </a:endParaRPr>
          </a:p>
          <a:p>
            <a:pPr defTabSz="685800" eaLnBrk="0" fontAlgn="base" hangingPunct="0">
              <a:spcBef>
                <a:spcPct val="0"/>
              </a:spcBef>
              <a:spcAft>
                <a:spcPct val="0"/>
              </a:spcAft>
              <a:tabLst>
                <a:tab pos="728663" algn="l"/>
              </a:tabLst>
            </a:pPr>
            <a:r>
              <a:rPr lang="en-CA" dirty="0">
                <a:latin typeface="Calibri" pitchFamily="34" charset="0"/>
                <a:ea typeface="Times New Roman" pitchFamily="18" charset="0"/>
                <a:cs typeface="Times New Roman" pitchFamily="18" charset="0"/>
              </a:rPr>
              <a:t>No. </a:t>
            </a:r>
            <a:endParaRPr lang="en-CA" sz="600" dirty="0">
              <a:latin typeface="Arial" pitchFamily="34" charset="0"/>
              <a:cs typeface="Arial" pitchFamily="34" charset="0"/>
            </a:endParaRPr>
          </a:p>
          <a:p>
            <a:pPr defTabSz="685800" eaLnBrk="0" fontAlgn="base" hangingPunct="0">
              <a:spcBef>
                <a:spcPct val="0"/>
              </a:spcBef>
              <a:spcAft>
                <a:spcPct val="0"/>
              </a:spcAft>
              <a:tabLst>
                <a:tab pos="728663" algn="l"/>
              </a:tabLst>
            </a:pPr>
            <a:r>
              <a:rPr lang="en-CA" i="1" dirty="0">
                <a:latin typeface="Calibri" pitchFamily="34" charset="0"/>
                <a:ea typeface="Times New Roman" pitchFamily="18" charset="0"/>
                <a:cs typeface="Times New Roman" pitchFamily="18" charset="0"/>
              </a:rPr>
              <a:t>(Pause.)</a:t>
            </a:r>
            <a:r>
              <a:rPr lang="en-CA" dirty="0">
                <a:latin typeface="Calibri" pitchFamily="34" charset="0"/>
                <a:ea typeface="Times New Roman" pitchFamily="18" charset="0"/>
                <a:cs typeface="Times New Roman" pitchFamily="18" charset="0"/>
              </a:rPr>
              <a:t> </a:t>
            </a:r>
            <a:endParaRPr lang="en-CA" sz="600" dirty="0">
              <a:latin typeface="Arial" pitchFamily="34" charset="0"/>
              <a:cs typeface="Arial" pitchFamily="34" charset="0"/>
            </a:endParaRPr>
          </a:p>
          <a:p>
            <a:pPr defTabSz="685800" eaLnBrk="0" fontAlgn="base" hangingPunct="0">
              <a:spcBef>
                <a:spcPct val="0"/>
              </a:spcBef>
              <a:spcAft>
                <a:spcPct val="0"/>
              </a:spcAft>
              <a:tabLst>
                <a:tab pos="728663" algn="l"/>
              </a:tabLst>
            </a:pPr>
            <a:r>
              <a:rPr lang="en-CA" dirty="0">
                <a:latin typeface="Calibri" pitchFamily="34" charset="0"/>
                <a:ea typeface="Times New Roman" pitchFamily="18" charset="0"/>
                <a:cs typeface="Times New Roman" pitchFamily="18" charset="0"/>
              </a:rPr>
              <a:t>I'll leave you, I have things to do. </a:t>
            </a:r>
            <a:endParaRPr lang="en-CA" sz="600" dirty="0">
              <a:latin typeface="Arial" pitchFamily="34" charset="0"/>
              <a:cs typeface="Arial" pitchFamily="34" charset="0"/>
            </a:endParaRPr>
          </a:p>
          <a:p>
            <a:pPr defTabSz="685800" eaLnBrk="0" fontAlgn="base" hangingPunct="0">
              <a:spcBef>
                <a:spcPct val="0"/>
              </a:spcBef>
              <a:spcAft>
                <a:spcPct val="0"/>
              </a:spcAft>
              <a:tabLst>
                <a:tab pos="728663" algn="l"/>
              </a:tabLst>
            </a:pPr>
            <a:r>
              <a:rPr lang="en-CA" b="1" dirty="0">
                <a:latin typeface="Calibri" pitchFamily="34" charset="0"/>
                <a:ea typeface="Times New Roman" pitchFamily="18" charset="0"/>
                <a:cs typeface="Times New Roman" pitchFamily="18" charset="0"/>
              </a:rPr>
              <a:t>HAMM</a:t>
            </a:r>
            <a:r>
              <a:rPr lang="en-CA" dirty="0">
                <a:latin typeface="Calibri" pitchFamily="34" charset="0"/>
                <a:ea typeface="Times New Roman" pitchFamily="18" charset="0"/>
                <a:cs typeface="Times New Roman" pitchFamily="18" charset="0"/>
              </a:rPr>
              <a:t>: </a:t>
            </a:r>
            <a:endParaRPr lang="en-CA" sz="600" dirty="0">
              <a:latin typeface="Arial" pitchFamily="34" charset="0"/>
              <a:cs typeface="Arial" pitchFamily="34" charset="0"/>
            </a:endParaRPr>
          </a:p>
          <a:p>
            <a:pPr defTabSz="685800" eaLnBrk="0" fontAlgn="base" hangingPunct="0">
              <a:spcBef>
                <a:spcPct val="0"/>
              </a:spcBef>
              <a:spcAft>
                <a:spcPct val="0"/>
              </a:spcAft>
              <a:tabLst>
                <a:tab pos="728663" algn="l"/>
              </a:tabLst>
            </a:pPr>
            <a:r>
              <a:rPr lang="en-CA" dirty="0">
                <a:latin typeface="Calibri" pitchFamily="34" charset="0"/>
                <a:ea typeface="Times New Roman" pitchFamily="18" charset="0"/>
                <a:cs typeface="Times New Roman" pitchFamily="18" charset="0"/>
              </a:rPr>
              <a:t>In your kitchen? </a:t>
            </a:r>
            <a:endParaRPr lang="en-CA" sz="600" dirty="0">
              <a:latin typeface="Arial" pitchFamily="34" charset="0"/>
              <a:cs typeface="Arial" pitchFamily="34" charset="0"/>
            </a:endParaRPr>
          </a:p>
          <a:p>
            <a:pPr defTabSz="685800" eaLnBrk="0" fontAlgn="base" hangingPunct="0">
              <a:spcBef>
                <a:spcPct val="0"/>
              </a:spcBef>
              <a:spcAft>
                <a:spcPct val="0"/>
              </a:spcAft>
              <a:tabLst>
                <a:tab pos="728663" algn="l"/>
              </a:tabLst>
            </a:pPr>
            <a:r>
              <a:rPr lang="en-CA" b="1" dirty="0">
                <a:latin typeface="Calibri" pitchFamily="34" charset="0"/>
                <a:ea typeface="Times New Roman" pitchFamily="18" charset="0"/>
                <a:cs typeface="Times New Roman" pitchFamily="18" charset="0"/>
              </a:rPr>
              <a:t>CLOV</a:t>
            </a:r>
            <a:r>
              <a:rPr lang="en-CA" dirty="0">
                <a:latin typeface="Calibri" pitchFamily="34" charset="0"/>
                <a:ea typeface="Times New Roman" pitchFamily="18" charset="0"/>
                <a:cs typeface="Times New Roman" pitchFamily="18" charset="0"/>
              </a:rPr>
              <a:t>: </a:t>
            </a:r>
            <a:endParaRPr lang="en-CA" sz="600" dirty="0">
              <a:latin typeface="Arial" pitchFamily="34" charset="0"/>
              <a:cs typeface="Arial" pitchFamily="34" charset="0"/>
            </a:endParaRPr>
          </a:p>
          <a:p>
            <a:pPr defTabSz="685800" eaLnBrk="0" fontAlgn="base" hangingPunct="0">
              <a:spcBef>
                <a:spcPct val="0"/>
              </a:spcBef>
              <a:spcAft>
                <a:spcPct val="0"/>
              </a:spcAft>
              <a:tabLst>
                <a:tab pos="728663" algn="l"/>
              </a:tabLst>
            </a:pPr>
            <a:r>
              <a:rPr lang="en-CA" dirty="0">
                <a:latin typeface="Calibri" pitchFamily="34" charset="0"/>
                <a:ea typeface="Times New Roman" pitchFamily="18" charset="0"/>
                <a:cs typeface="Times New Roman" pitchFamily="18" charset="0"/>
              </a:rPr>
              <a:t>Yes. </a:t>
            </a:r>
            <a:endParaRPr lang="en-CA" sz="600" dirty="0">
              <a:latin typeface="Arial" pitchFamily="34" charset="0"/>
              <a:cs typeface="Arial" pitchFamily="34" charset="0"/>
            </a:endParaRPr>
          </a:p>
          <a:p>
            <a:pPr defTabSz="685800" eaLnBrk="0" fontAlgn="base" hangingPunct="0">
              <a:spcBef>
                <a:spcPct val="0"/>
              </a:spcBef>
              <a:spcAft>
                <a:spcPct val="0"/>
              </a:spcAft>
              <a:tabLst>
                <a:tab pos="728663" algn="l"/>
              </a:tabLst>
            </a:pPr>
            <a:r>
              <a:rPr lang="en-CA" b="1" dirty="0">
                <a:latin typeface="Calibri" pitchFamily="34" charset="0"/>
                <a:ea typeface="Times New Roman" pitchFamily="18" charset="0"/>
                <a:cs typeface="Times New Roman" pitchFamily="18" charset="0"/>
              </a:rPr>
              <a:t>HAMM</a:t>
            </a:r>
            <a:r>
              <a:rPr lang="en-CA" dirty="0">
                <a:latin typeface="Calibri" pitchFamily="34" charset="0"/>
                <a:ea typeface="Times New Roman" pitchFamily="18" charset="0"/>
                <a:cs typeface="Times New Roman" pitchFamily="18" charset="0"/>
              </a:rPr>
              <a:t>: </a:t>
            </a:r>
            <a:endParaRPr lang="en-CA" sz="600" dirty="0">
              <a:latin typeface="Arial" pitchFamily="34" charset="0"/>
              <a:cs typeface="Arial" pitchFamily="34" charset="0"/>
            </a:endParaRPr>
          </a:p>
          <a:p>
            <a:pPr defTabSz="685800" eaLnBrk="0" fontAlgn="base" hangingPunct="0">
              <a:spcBef>
                <a:spcPct val="0"/>
              </a:spcBef>
              <a:spcAft>
                <a:spcPct val="0"/>
              </a:spcAft>
              <a:tabLst>
                <a:tab pos="728663" algn="l"/>
              </a:tabLst>
            </a:pPr>
            <a:r>
              <a:rPr lang="en-CA" dirty="0">
                <a:latin typeface="Calibri" pitchFamily="34" charset="0"/>
                <a:ea typeface="Times New Roman" pitchFamily="18" charset="0"/>
                <a:cs typeface="Times New Roman" pitchFamily="18" charset="0"/>
              </a:rPr>
              <a:t>What, I'd like to know. </a:t>
            </a:r>
            <a:endParaRPr lang="en-CA" sz="600" dirty="0">
              <a:latin typeface="Arial" pitchFamily="34" charset="0"/>
              <a:cs typeface="Arial" pitchFamily="34" charset="0"/>
            </a:endParaRPr>
          </a:p>
          <a:p>
            <a:pPr defTabSz="685800" eaLnBrk="0" fontAlgn="base" hangingPunct="0">
              <a:spcBef>
                <a:spcPct val="0"/>
              </a:spcBef>
              <a:spcAft>
                <a:spcPct val="0"/>
              </a:spcAft>
              <a:tabLst>
                <a:tab pos="728663" algn="l"/>
              </a:tabLst>
            </a:pPr>
            <a:r>
              <a:rPr lang="en-CA" b="1" dirty="0">
                <a:latin typeface="Calibri" pitchFamily="34" charset="0"/>
                <a:ea typeface="Times New Roman" pitchFamily="18" charset="0"/>
                <a:cs typeface="Times New Roman" pitchFamily="18" charset="0"/>
              </a:rPr>
              <a:t>CLOV</a:t>
            </a:r>
            <a:r>
              <a:rPr lang="en-CA" dirty="0">
                <a:latin typeface="Calibri" pitchFamily="34" charset="0"/>
                <a:ea typeface="Times New Roman" pitchFamily="18" charset="0"/>
                <a:cs typeface="Times New Roman" pitchFamily="18" charset="0"/>
              </a:rPr>
              <a:t>: </a:t>
            </a:r>
            <a:endParaRPr lang="en-CA" sz="600" dirty="0">
              <a:latin typeface="Arial" pitchFamily="34" charset="0"/>
              <a:cs typeface="Arial" pitchFamily="34" charset="0"/>
            </a:endParaRPr>
          </a:p>
          <a:p>
            <a:pPr defTabSz="685800" eaLnBrk="0" fontAlgn="base" hangingPunct="0">
              <a:spcBef>
                <a:spcPct val="0"/>
              </a:spcBef>
              <a:spcAft>
                <a:spcPct val="0"/>
              </a:spcAft>
              <a:tabLst>
                <a:tab pos="728663" algn="l"/>
              </a:tabLst>
            </a:pPr>
            <a:r>
              <a:rPr lang="en-CA" dirty="0">
                <a:latin typeface="Calibri" pitchFamily="34" charset="0"/>
                <a:ea typeface="Times New Roman" pitchFamily="18" charset="0"/>
                <a:cs typeface="Times New Roman" pitchFamily="18" charset="0"/>
              </a:rPr>
              <a:t>I look at the wall. </a:t>
            </a:r>
            <a:endParaRPr lang="en-CA" sz="600" dirty="0">
              <a:latin typeface="Arial" pitchFamily="34" charset="0"/>
              <a:cs typeface="Arial" pitchFamily="34" charset="0"/>
            </a:endParaRPr>
          </a:p>
          <a:p>
            <a:pPr defTabSz="685800" eaLnBrk="0" fontAlgn="base" hangingPunct="0">
              <a:spcBef>
                <a:spcPct val="0"/>
              </a:spcBef>
              <a:spcAft>
                <a:spcPct val="0"/>
              </a:spcAft>
              <a:tabLst>
                <a:tab pos="728663" algn="l"/>
              </a:tabLst>
            </a:pPr>
            <a:r>
              <a:rPr lang="en-CA" b="1" dirty="0">
                <a:latin typeface="Calibri" pitchFamily="34" charset="0"/>
                <a:ea typeface="Times New Roman" pitchFamily="18" charset="0"/>
                <a:cs typeface="Times New Roman" pitchFamily="18" charset="0"/>
              </a:rPr>
              <a:t>HAMM</a:t>
            </a:r>
            <a:r>
              <a:rPr lang="en-CA" dirty="0">
                <a:latin typeface="Calibri" pitchFamily="34" charset="0"/>
                <a:ea typeface="Times New Roman" pitchFamily="18" charset="0"/>
                <a:cs typeface="Times New Roman" pitchFamily="18" charset="0"/>
              </a:rPr>
              <a:t>: </a:t>
            </a:r>
            <a:endParaRPr lang="en-CA" sz="600" dirty="0">
              <a:latin typeface="Arial" pitchFamily="34" charset="0"/>
              <a:cs typeface="Arial" pitchFamily="34" charset="0"/>
            </a:endParaRPr>
          </a:p>
          <a:p>
            <a:pPr defTabSz="685800" eaLnBrk="0" fontAlgn="base" hangingPunct="0">
              <a:spcBef>
                <a:spcPct val="0"/>
              </a:spcBef>
              <a:spcAft>
                <a:spcPct val="0"/>
              </a:spcAft>
              <a:tabLst>
                <a:tab pos="728663" algn="l"/>
              </a:tabLst>
            </a:pPr>
            <a:r>
              <a:rPr lang="en-CA" dirty="0">
                <a:latin typeface="Calibri" pitchFamily="34" charset="0"/>
                <a:ea typeface="Times New Roman" pitchFamily="18" charset="0"/>
                <a:cs typeface="Times New Roman" pitchFamily="18" charset="0"/>
              </a:rPr>
              <a:t>The wall! And what do you see on your wall? </a:t>
            </a:r>
          </a:p>
          <a:p>
            <a:pPr defTabSz="685800" eaLnBrk="0" fontAlgn="base" hangingPunct="0">
              <a:spcBef>
                <a:spcPct val="0"/>
              </a:spcBef>
              <a:spcAft>
                <a:spcPct val="0"/>
              </a:spcAft>
              <a:tabLst>
                <a:tab pos="728663" algn="l"/>
              </a:tabLst>
            </a:pPr>
            <a:r>
              <a:rPr lang="en-CA" dirty="0" err="1">
                <a:latin typeface="Calibri" pitchFamily="34" charset="0"/>
                <a:ea typeface="Times New Roman" pitchFamily="18" charset="0"/>
                <a:cs typeface="Times New Roman" pitchFamily="18" charset="0"/>
              </a:rPr>
              <a:t>Mene</a:t>
            </a:r>
            <a:r>
              <a:rPr lang="en-CA" dirty="0">
                <a:latin typeface="Calibri" pitchFamily="34" charset="0"/>
                <a:ea typeface="Times New Roman" pitchFamily="18" charset="0"/>
                <a:cs typeface="Times New Roman" pitchFamily="18" charset="0"/>
              </a:rPr>
              <a:t>, </a:t>
            </a:r>
            <a:r>
              <a:rPr lang="en-CA" dirty="0" err="1">
                <a:latin typeface="Calibri" pitchFamily="34" charset="0"/>
                <a:ea typeface="Times New Roman" pitchFamily="18" charset="0"/>
                <a:cs typeface="Times New Roman" pitchFamily="18" charset="0"/>
              </a:rPr>
              <a:t>mene</a:t>
            </a:r>
            <a:r>
              <a:rPr lang="en-CA" dirty="0">
                <a:latin typeface="Calibri" pitchFamily="34" charset="0"/>
                <a:ea typeface="Times New Roman" pitchFamily="18" charset="0"/>
                <a:cs typeface="Times New Roman" pitchFamily="18" charset="0"/>
              </a:rPr>
              <a:t>? Naked bodies? </a:t>
            </a:r>
            <a:endParaRPr lang="en-CA" sz="600" dirty="0">
              <a:latin typeface="Arial" pitchFamily="34" charset="0"/>
              <a:cs typeface="Arial" pitchFamily="34" charset="0"/>
            </a:endParaRPr>
          </a:p>
          <a:p>
            <a:pPr defTabSz="685800" eaLnBrk="0" fontAlgn="base" hangingPunct="0">
              <a:spcBef>
                <a:spcPct val="0"/>
              </a:spcBef>
              <a:spcAft>
                <a:spcPct val="0"/>
              </a:spcAft>
              <a:tabLst>
                <a:tab pos="728663" algn="l"/>
              </a:tabLst>
            </a:pPr>
            <a:r>
              <a:rPr lang="en-CA" b="1" dirty="0">
                <a:latin typeface="Calibri" pitchFamily="34" charset="0"/>
                <a:ea typeface="Times New Roman" pitchFamily="18" charset="0"/>
                <a:cs typeface="Times New Roman" pitchFamily="18" charset="0"/>
              </a:rPr>
              <a:t>CLOV</a:t>
            </a:r>
            <a:r>
              <a:rPr lang="en-CA" dirty="0">
                <a:latin typeface="Calibri" pitchFamily="34" charset="0"/>
                <a:ea typeface="Times New Roman" pitchFamily="18" charset="0"/>
                <a:cs typeface="Times New Roman" pitchFamily="18" charset="0"/>
              </a:rPr>
              <a:t>: </a:t>
            </a:r>
            <a:endParaRPr lang="en-CA" sz="600" dirty="0">
              <a:latin typeface="Arial" pitchFamily="34" charset="0"/>
              <a:cs typeface="Arial" pitchFamily="34" charset="0"/>
            </a:endParaRPr>
          </a:p>
          <a:p>
            <a:pPr defTabSz="685800" eaLnBrk="0" fontAlgn="base" hangingPunct="0">
              <a:spcBef>
                <a:spcPct val="0"/>
              </a:spcBef>
              <a:spcAft>
                <a:spcPct val="0"/>
              </a:spcAft>
              <a:tabLst>
                <a:tab pos="728663" algn="l"/>
              </a:tabLst>
            </a:pPr>
            <a:r>
              <a:rPr lang="en-CA" dirty="0">
                <a:latin typeface="Calibri" pitchFamily="34" charset="0"/>
                <a:ea typeface="Times New Roman" pitchFamily="18" charset="0"/>
                <a:cs typeface="Times New Roman" pitchFamily="18" charset="0"/>
              </a:rPr>
              <a:t>I see my light dying. </a:t>
            </a:r>
            <a:endParaRPr lang="en-CA" sz="1350" dirty="0">
              <a:latin typeface="Arial" pitchFamily="34" charset="0"/>
              <a:cs typeface="Arial" pitchFamily="34" charset="0"/>
            </a:endParaRPr>
          </a:p>
        </p:txBody>
      </p:sp>
    </p:spTree>
    <p:extLst>
      <p:ext uri="{BB962C8B-B14F-4D97-AF65-F5344CB8AC3E}">
        <p14:creationId xmlns:p14="http://schemas.microsoft.com/office/powerpoint/2010/main" val="14148414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78677" y="2666595"/>
            <a:ext cx="3756862" cy="830997"/>
          </a:xfrm>
          <a:prstGeom prst="rect">
            <a:avLst/>
          </a:prstGeom>
          <a:noFill/>
        </p:spPr>
        <p:txBody>
          <a:bodyPr wrap="none" rtlCol="0">
            <a:spAutoFit/>
          </a:bodyPr>
          <a:lstStyle/>
          <a:p>
            <a:r>
              <a:rPr lang="en-US" sz="2400" dirty="0" err="1">
                <a:solidFill>
                  <a:prstClr val="black"/>
                </a:solidFill>
              </a:rPr>
              <a:t>Mene</a:t>
            </a:r>
            <a:r>
              <a:rPr lang="en-US" sz="2400" dirty="0">
                <a:solidFill>
                  <a:prstClr val="black"/>
                </a:solidFill>
              </a:rPr>
              <a:t>, </a:t>
            </a:r>
            <a:r>
              <a:rPr lang="en-US" sz="2400" dirty="0" err="1">
                <a:solidFill>
                  <a:prstClr val="black"/>
                </a:solidFill>
              </a:rPr>
              <a:t>mene</a:t>
            </a:r>
            <a:r>
              <a:rPr lang="en-US" sz="2400" dirty="0">
                <a:solidFill>
                  <a:prstClr val="black"/>
                </a:solidFill>
              </a:rPr>
              <a:t>  </a:t>
            </a:r>
            <a:r>
              <a:rPr lang="en-US" sz="2400" dirty="0" err="1">
                <a:solidFill>
                  <a:prstClr val="black"/>
                </a:solidFill>
              </a:rPr>
              <a:t>tekel</a:t>
            </a:r>
            <a:r>
              <a:rPr lang="en-US" sz="2400" dirty="0">
                <a:solidFill>
                  <a:prstClr val="black"/>
                </a:solidFill>
              </a:rPr>
              <a:t> </a:t>
            </a:r>
            <a:r>
              <a:rPr lang="en-US" sz="2400" dirty="0" err="1">
                <a:solidFill>
                  <a:prstClr val="black"/>
                </a:solidFill>
              </a:rPr>
              <a:t>upharsin</a:t>
            </a:r>
            <a:r>
              <a:rPr lang="en-US" sz="2400" dirty="0">
                <a:solidFill>
                  <a:prstClr val="black"/>
                </a:solidFill>
              </a:rPr>
              <a:t>.</a:t>
            </a:r>
          </a:p>
          <a:p>
            <a:endParaRPr lang="en-US" sz="2400" dirty="0">
              <a:solidFill>
                <a:prstClr val="black"/>
              </a:solidFill>
            </a:endParaRPr>
          </a:p>
        </p:txBody>
      </p:sp>
    </p:spTree>
    <p:extLst>
      <p:ext uri="{BB962C8B-B14F-4D97-AF65-F5344CB8AC3E}">
        <p14:creationId xmlns:p14="http://schemas.microsoft.com/office/powerpoint/2010/main" val="10835046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0748" y="1592826"/>
            <a:ext cx="8349080" cy="4524315"/>
          </a:xfrm>
          <a:prstGeom prst="rect">
            <a:avLst/>
          </a:prstGeom>
          <a:noFill/>
        </p:spPr>
        <p:txBody>
          <a:bodyPr wrap="none" rtlCol="0">
            <a:spAutoFit/>
          </a:bodyPr>
          <a:lstStyle/>
          <a:p>
            <a:r>
              <a:rPr lang="en-US" sz="2400" dirty="0" err="1" smtClean="0"/>
              <a:t>CLOV</a:t>
            </a:r>
            <a:r>
              <a:rPr lang="en-US" sz="2400" dirty="0" smtClean="0"/>
              <a:t>:</a:t>
            </a:r>
          </a:p>
          <a:p>
            <a:pPr lvl="1"/>
            <a:r>
              <a:rPr lang="en-US" sz="2400" dirty="0" smtClean="0"/>
              <a:t>Things are livening up.</a:t>
            </a:r>
          </a:p>
          <a:p>
            <a:pPr lvl="1"/>
            <a:r>
              <a:rPr lang="en-US" sz="2400" dirty="0" smtClean="0"/>
              <a:t>(</a:t>
            </a:r>
            <a:r>
              <a:rPr lang="en-US" sz="2400" i="1" dirty="0" smtClean="0"/>
              <a:t>He gets up on the ladder, raises telescope, lets it fall.)</a:t>
            </a:r>
          </a:p>
          <a:p>
            <a:pPr lvl="1"/>
            <a:r>
              <a:rPr lang="en-US" sz="2400" dirty="0" smtClean="0"/>
              <a:t>I did it on purpose.</a:t>
            </a:r>
          </a:p>
          <a:p>
            <a:pPr lvl="1"/>
            <a:r>
              <a:rPr lang="en-US" sz="2400" dirty="0" smtClean="0"/>
              <a:t>(</a:t>
            </a:r>
            <a:r>
              <a:rPr lang="en-US" sz="2400" i="1" dirty="0" smtClean="0"/>
              <a:t>He gets down, picks up the telescope, turns it on auditorium.)</a:t>
            </a:r>
          </a:p>
          <a:p>
            <a:pPr lvl="1"/>
            <a:r>
              <a:rPr lang="en-US" sz="2400" dirty="0" smtClean="0"/>
              <a:t>I see . . . a multitude . . . in transports . . . </a:t>
            </a:r>
            <a:r>
              <a:rPr lang="en-US" sz="2400" dirty="0"/>
              <a:t>o</a:t>
            </a:r>
            <a:r>
              <a:rPr lang="en-US" sz="2400" dirty="0" smtClean="0"/>
              <a:t>f joy.</a:t>
            </a:r>
          </a:p>
          <a:p>
            <a:pPr lvl="1"/>
            <a:r>
              <a:rPr lang="en-US" sz="2400" dirty="0" smtClean="0"/>
              <a:t>(</a:t>
            </a:r>
            <a:r>
              <a:rPr lang="en-US" sz="2400" i="1" dirty="0" smtClean="0"/>
              <a:t>Pause)</a:t>
            </a:r>
          </a:p>
          <a:p>
            <a:pPr lvl="1"/>
            <a:r>
              <a:rPr lang="en-US" sz="2400" dirty="0" smtClean="0"/>
              <a:t>That’s what I call a magnifier.</a:t>
            </a:r>
          </a:p>
          <a:p>
            <a:pPr lvl="1"/>
            <a:r>
              <a:rPr lang="en-US" sz="2400" dirty="0" smtClean="0"/>
              <a:t>(</a:t>
            </a:r>
            <a:r>
              <a:rPr lang="en-US" sz="2400" i="1" dirty="0" smtClean="0"/>
              <a:t>He lowers the telescope, turns toward Hamm.</a:t>
            </a:r>
            <a:r>
              <a:rPr lang="en-US" sz="2400" dirty="0" smtClean="0"/>
              <a:t>)</a:t>
            </a:r>
          </a:p>
          <a:p>
            <a:pPr lvl="1"/>
            <a:r>
              <a:rPr lang="en-US" sz="2400" dirty="0" smtClean="0"/>
              <a:t>Well? Don’t we laugh?</a:t>
            </a:r>
          </a:p>
          <a:p>
            <a:pPr lvl="1"/>
            <a:endParaRPr lang="en-US" sz="2400" dirty="0"/>
          </a:p>
          <a:p>
            <a:pPr lvl="1"/>
            <a:r>
              <a:rPr lang="en-US" sz="2400" dirty="0" smtClean="0"/>
              <a:t>29</a:t>
            </a:r>
            <a:endParaRPr lang="en-US" sz="2400" dirty="0"/>
          </a:p>
        </p:txBody>
      </p:sp>
    </p:spTree>
    <p:extLst>
      <p:ext uri="{BB962C8B-B14F-4D97-AF65-F5344CB8AC3E}">
        <p14:creationId xmlns:p14="http://schemas.microsoft.com/office/powerpoint/2010/main" val="24687424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7217348"/>
            <a:ext cx="8876148" cy="1443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Arial" panose="020B0604020202020204" pitchFamily="34" charset="0"/>
              </a:rPr>
              <a:t>HAMM</a:t>
            </a:r>
            <a:r>
              <a:rPr kumimoji="0" lang="en-US" altLang="en-US" sz="1600" b="0" i="0" u="none" strike="noStrike" cap="none" normalizeH="0" baseline="0" dirty="0" smtClean="0">
                <a:ln>
                  <a:noFill/>
                </a:ln>
                <a:solidFill>
                  <a:schemeClr val="tx1"/>
                </a:solidFill>
                <a:effectLst/>
                <a:latin typeface="Arial" panose="020B0604020202020204" pitchFamily="34" charset="0"/>
              </a:rPr>
              <a:t> </a:t>
            </a:r>
            <a:r>
              <a:rPr kumimoji="0" lang="en-US" altLang="en-US" sz="1600" b="0" i="1" u="none" strike="noStrike" cap="none" normalizeH="0" baseline="0" dirty="0" smtClean="0">
                <a:ln>
                  <a:noFill/>
                </a:ln>
                <a:solidFill>
                  <a:schemeClr val="tx1"/>
                </a:solidFill>
                <a:effectLst/>
                <a:latin typeface="Arial" panose="020B0604020202020204" pitchFamily="34" charset="0"/>
              </a:rPr>
              <a:t>(after reflection)</a:t>
            </a:r>
            <a:r>
              <a:rPr kumimoji="0" lang="en-US" altLang="en-US" sz="1600"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rPr>
              <a:t>I don't.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smtClean="0">
                <a:ln>
                  <a:noFill/>
                </a:ln>
                <a:solidFill>
                  <a:schemeClr val="tx1"/>
                </a:solidFill>
                <a:effectLst/>
                <a:latin typeface="Arial" panose="020B0604020202020204" pitchFamily="34" charset="0"/>
              </a:rPr>
              <a:t>CLOV</a:t>
            </a:r>
            <a:r>
              <a:rPr kumimoji="0" lang="en-US" altLang="en-US" sz="1600" b="0" i="0" u="none" strike="noStrike" cap="none" normalizeH="0" baseline="0" dirty="0" smtClean="0">
                <a:ln>
                  <a:noFill/>
                </a:ln>
                <a:solidFill>
                  <a:schemeClr val="tx1"/>
                </a:solidFill>
                <a:effectLst/>
                <a:latin typeface="Arial" panose="020B0604020202020204" pitchFamily="34" charset="0"/>
              </a:rPr>
              <a:t> </a:t>
            </a:r>
            <a:r>
              <a:rPr kumimoji="0" lang="en-US" altLang="en-US" sz="1600" b="0" i="1" u="none" strike="noStrike" cap="none" normalizeH="0" baseline="0" dirty="0" smtClean="0">
                <a:ln>
                  <a:noFill/>
                </a:ln>
                <a:solidFill>
                  <a:schemeClr val="tx1"/>
                </a:solidFill>
                <a:effectLst/>
                <a:latin typeface="Arial" panose="020B0604020202020204" pitchFamily="34" charset="0"/>
              </a:rPr>
              <a:t>(after reflection)</a:t>
            </a:r>
            <a:r>
              <a:rPr kumimoji="0" lang="en-US" altLang="en-US" sz="1600"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rPr>
              <a:t>Nor I.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smtClean="0">
                <a:ln>
                  <a:noFill/>
                </a:ln>
                <a:solidFill>
                  <a:schemeClr val="tx1"/>
                </a:solidFill>
                <a:effectLst/>
                <a:latin typeface="Arial" panose="020B0604020202020204" pitchFamily="34" charset="0"/>
              </a:rPr>
              <a:t>(He gets up on ladder, turns the telescope on the without.)</a:t>
            </a:r>
            <a:r>
              <a:rPr kumimoji="0" lang="en-US" altLang="en-US" sz="1600"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rPr>
              <a:t>Let's see.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smtClean="0">
                <a:ln>
                  <a:noFill/>
                </a:ln>
                <a:solidFill>
                  <a:schemeClr val="tx1"/>
                </a:solidFill>
                <a:effectLst/>
                <a:latin typeface="Arial" panose="020B0604020202020204" pitchFamily="34" charset="0"/>
              </a:rPr>
              <a:t>(He looks, moving the telescope.)</a:t>
            </a:r>
            <a:r>
              <a:rPr kumimoji="0" lang="en-US" altLang="en-US" sz="1600"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rPr>
              <a:t>Zero...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smtClean="0">
                <a:ln>
                  <a:noFill/>
                </a:ln>
                <a:solidFill>
                  <a:schemeClr val="tx1"/>
                </a:solidFill>
                <a:effectLst/>
                <a:latin typeface="Arial" panose="020B0604020202020204" pitchFamily="34" charset="0"/>
              </a:rPr>
              <a:t>(he looks)</a:t>
            </a:r>
            <a:r>
              <a:rPr kumimoji="0" lang="en-US" altLang="en-US" sz="1600"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rPr>
              <a:t>...zero...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smtClean="0">
                <a:ln>
                  <a:noFill/>
                </a:ln>
                <a:solidFill>
                  <a:schemeClr val="tx1"/>
                </a:solidFill>
                <a:effectLst/>
                <a:latin typeface="Arial" panose="020B0604020202020204" pitchFamily="34" charset="0"/>
              </a:rPr>
              <a:t>(he looks)</a:t>
            </a:r>
            <a:r>
              <a:rPr kumimoji="0" lang="en-US" altLang="en-US" sz="1600"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rPr>
              <a:t>...and zero.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Arial" panose="020B0604020202020204" pitchFamily="34" charset="0"/>
              </a:rPr>
              <a:t>HAMM</a:t>
            </a:r>
            <a:r>
              <a:rPr kumimoji="0" lang="en-US" altLang="en-US" sz="1600"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rPr>
              <a:t>Nothing stirs. All is—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smtClean="0">
                <a:ln>
                  <a:noFill/>
                </a:ln>
                <a:solidFill>
                  <a:schemeClr val="tx1"/>
                </a:solidFill>
                <a:effectLst/>
                <a:latin typeface="Arial" panose="020B0604020202020204" pitchFamily="34" charset="0"/>
              </a:rPr>
              <a:t>CLOV</a:t>
            </a:r>
            <a:r>
              <a:rPr kumimoji="0" lang="en-US" altLang="en-US" sz="1600"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chemeClr val="tx1"/>
                </a:solidFill>
                <a:effectLst/>
                <a:latin typeface="Arial" panose="020B0604020202020204" pitchFamily="34" charset="0"/>
              </a:rPr>
              <a:t>Zer</a:t>
            </a:r>
            <a:r>
              <a:rPr kumimoji="0" lang="en-US" altLang="en-US" sz="1600" b="0" i="0" u="none" strike="noStrike" cap="none" normalizeH="0" baseline="0" dirty="0" smtClean="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Arial" panose="020B0604020202020204" pitchFamily="34" charset="0"/>
              </a:rPr>
              <a:t>HAMM</a:t>
            </a:r>
            <a:r>
              <a:rPr kumimoji="0" lang="en-US" altLang="en-US" sz="1600" b="0" i="0" u="none" strike="noStrike" cap="none" normalizeH="0" baseline="0" dirty="0" smtClean="0">
                <a:ln>
                  <a:noFill/>
                </a:ln>
                <a:solidFill>
                  <a:schemeClr val="tx1"/>
                </a:solidFill>
                <a:effectLst/>
                <a:latin typeface="Arial" panose="020B0604020202020204" pitchFamily="34" charset="0"/>
              </a:rPr>
              <a:t> </a:t>
            </a:r>
            <a:r>
              <a:rPr kumimoji="0" lang="en-US" altLang="en-US" sz="1600" b="0" i="1" u="none" strike="noStrike" cap="none" normalizeH="0" baseline="0" dirty="0" smtClean="0">
                <a:ln>
                  <a:noFill/>
                </a:ln>
                <a:solidFill>
                  <a:schemeClr val="tx1"/>
                </a:solidFill>
                <a:effectLst/>
                <a:latin typeface="Arial" panose="020B0604020202020204" pitchFamily="34" charset="0"/>
              </a:rPr>
              <a:t>(violently)</a:t>
            </a:r>
            <a:r>
              <a:rPr kumimoji="0" lang="en-US" altLang="en-US" sz="1600"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rPr>
              <a:t>Wait till you're spoken to!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smtClean="0">
                <a:ln>
                  <a:noFill/>
                </a:ln>
                <a:solidFill>
                  <a:schemeClr val="tx1"/>
                </a:solidFill>
                <a:effectLst/>
                <a:latin typeface="Arial" panose="020B0604020202020204" pitchFamily="34" charset="0"/>
              </a:rPr>
              <a:t>(Normal voice.)</a:t>
            </a:r>
            <a:r>
              <a:rPr kumimoji="0" lang="en-US" altLang="en-US" sz="1600"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rPr>
              <a:t>All is... all is... all is what?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smtClean="0">
                <a:ln>
                  <a:noFill/>
                </a:ln>
                <a:solidFill>
                  <a:schemeClr val="tx1"/>
                </a:solidFill>
                <a:effectLst/>
                <a:latin typeface="Arial" panose="020B0604020202020204" pitchFamily="34" charset="0"/>
              </a:rPr>
              <a:t>(Violently.)</a:t>
            </a:r>
            <a:r>
              <a:rPr kumimoji="0" lang="en-US" altLang="en-US" sz="1600"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rPr>
              <a:t>All is what?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smtClean="0">
                <a:ln>
                  <a:noFill/>
                </a:ln>
                <a:solidFill>
                  <a:schemeClr val="tx1"/>
                </a:solidFill>
                <a:effectLst/>
                <a:latin typeface="Arial" panose="020B0604020202020204" pitchFamily="34" charset="0"/>
              </a:rPr>
              <a:t>CLOV</a:t>
            </a:r>
            <a:r>
              <a:rPr kumimoji="0" lang="en-US" altLang="en-US" sz="1600"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rPr>
              <a:t>What all is? In a word? Is that what you want to know? Just a moment.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smtClean="0">
                <a:ln>
                  <a:noFill/>
                </a:ln>
                <a:solidFill>
                  <a:schemeClr val="tx1"/>
                </a:solidFill>
                <a:effectLst/>
                <a:latin typeface="Arial" panose="020B0604020202020204" pitchFamily="34" charset="0"/>
              </a:rPr>
              <a:t>(He turns the telescope on the without, looks, lowers the telescope, turns towards Hamm.)</a:t>
            </a:r>
            <a:r>
              <a:rPr kumimoji="0" lang="en-US" altLang="en-US" sz="1600"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chemeClr val="tx1"/>
                </a:solidFill>
                <a:effectLst/>
                <a:latin typeface="Arial" panose="020B0604020202020204" pitchFamily="34" charset="0"/>
              </a:rPr>
              <a:t>Corpsed</a:t>
            </a:r>
            <a:r>
              <a:rPr kumimoji="0" lang="en-US" altLang="en-US" sz="1600"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smtClean="0">
                <a:ln>
                  <a:noFill/>
                </a:ln>
                <a:solidFill>
                  <a:schemeClr val="tx1"/>
                </a:solidFill>
                <a:effectLst/>
                <a:latin typeface="Arial" panose="020B0604020202020204" pitchFamily="34" charset="0"/>
              </a:rPr>
              <a:t>(Pause.)</a:t>
            </a:r>
            <a:r>
              <a:rPr kumimoji="0" lang="en-US" altLang="en-US" sz="1600"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rPr>
              <a:t>Well? Content?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305933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825910" y="-30356"/>
            <a:ext cx="10122123" cy="6678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chemeClr val="tx1"/>
                </a:solidFill>
                <a:effectLst/>
                <a:latin typeface="Arial" panose="020B0604020202020204" pitchFamily="34" charset="0"/>
              </a:rPr>
              <a:t>HAMM</a:t>
            </a:r>
            <a:r>
              <a:rPr kumimoji="0" lang="en-US" altLang="en-US" b="0" i="0" u="none" strike="noStrike" cap="none" normalizeH="0" baseline="0" dirty="0" smtClean="0">
                <a:ln>
                  <a:noFill/>
                </a:ln>
                <a:solidFill>
                  <a:schemeClr val="tx1"/>
                </a:solidFill>
                <a:effectLst/>
                <a:latin typeface="Arial" panose="020B0604020202020204" pitchFamily="34" charset="0"/>
              </a:rPr>
              <a:t> </a:t>
            </a:r>
            <a:r>
              <a:rPr kumimoji="0" lang="en-US" altLang="en-US" b="0" i="1" u="none" strike="noStrike" cap="none" normalizeH="0" baseline="0" dirty="0" smtClean="0">
                <a:ln>
                  <a:noFill/>
                </a:ln>
                <a:solidFill>
                  <a:schemeClr val="tx1"/>
                </a:solidFill>
                <a:effectLst/>
                <a:latin typeface="Arial" panose="020B0604020202020204" pitchFamily="34" charset="0"/>
              </a:rPr>
              <a:t>(as before)</a:t>
            </a:r>
            <a:r>
              <a:rPr kumimoji="0" lang="en-US" altLang="en-US"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rPr>
              <a:t>That's right.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smtClean="0">
                <a:ln>
                  <a:noFill/>
                </a:ln>
                <a:solidFill>
                  <a:schemeClr val="tx1"/>
                </a:solidFill>
                <a:effectLst/>
                <a:latin typeface="Arial" panose="020B0604020202020204" pitchFamily="34" charset="0"/>
              </a:rPr>
              <a:t>(Exit </a:t>
            </a:r>
            <a:r>
              <a:rPr kumimoji="0" lang="en-US" altLang="en-US" b="0" i="1" u="none" strike="noStrike" cap="none" normalizeH="0" baseline="0" dirty="0" err="1" smtClean="0">
                <a:ln>
                  <a:noFill/>
                </a:ln>
                <a:solidFill>
                  <a:schemeClr val="tx1"/>
                </a:solidFill>
                <a:effectLst/>
                <a:latin typeface="Arial" panose="020B0604020202020204" pitchFamily="34" charset="0"/>
              </a:rPr>
              <a:t>Clov</a:t>
            </a:r>
            <a:r>
              <a:rPr kumimoji="0" lang="en-US" altLang="en-US" b="0" i="1" u="none" strike="noStrike" cap="none" normalizeH="0" baseline="0" dirty="0" smtClean="0">
                <a:ln>
                  <a:noFill/>
                </a:ln>
                <a:solidFill>
                  <a:schemeClr val="tx1"/>
                </a:solidFill>
                <a:effectLst/>
                <a:latin typeface="Arial" panose="020B0604020202020204" pitchFamily="34" charset="0"/>
              </a:rPr>
              <a:t>. Pause.)</a:t>
            </a:r>
            <a:r>
              <a:rPr kumimoji="0" lang="en-US" altLang="en-US"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rPr>
              <a:t>Me to play.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smtClean="0">
                <a:ln>
                  <a:noFill/>
                </a:ln>
                <a:solidFill>
                  <a:schemeClr val="tx1"/>
                </a:solidFill>
                <a:effectLst/>
                <a:latin typeface="Arial" panose="020B0604020202020204" pitchFamily="34" charset="0"/>
              </a:rPr>
              <a:t>(He takes out his handkerchief, unfolds it, holds it spread out before him.)</a:t>
            </a:r>
            <a:r>
              <a:rPr kumimoji="0" lang="en-US" altLang="en-US"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rPr>
              <a:t>We're getting on.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smtClean="0">
                <a:ln>
                  <a:noFill/>
                </a:ln>
                <a:solidFill>
                  <a:schemeClr val="tx1"/>
                </a:solidFill>
                <a:effectLst/>
                <a:latin typeface="Arial" panose="020B0604020202020204" pitchFamily="34" charset="0"/>
              </a:rPr>
              <a:t>(Pause.)</a:t>
            </a:r>
            <a:r>
              <a:rPr kumimoji="0" lang="en-US" altLang="en-US"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rPr>
              <a:t>You weep, and weep, for nothing, so as not to laugh, and little by little... you begin to grieve.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smtClean="0">
                <a:ln>
                  <a:noFill/>
                </a:ln>
                <a:solidFill>
                  <a:schemeClr val="tx1"/>
                </a:solidFill>
                <a:effectLst/>
                <a:latin typeface="Arial" panose="020B0604020202020204" pitchFamily="34" charset="0"/>
              </a:rPr>
              <a:t>(He folds the handkerchief, puts it back in his pocket, raises his head.)</a:t>
            </a:r>
            <a:r>
              <a:rPr kumimoji="0" lang="en-US" altLang="en-US"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rPr>
              <a:t>All those I might have helped.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smtClean="0">
                <a:ln>
                  <a:noFill/>
                </a:ln>
                <a:solidFill>
                  <a:schemeClr val="tx1"/>
                </a:solidFill>
                <a:effectLst/>
                <a:latin typeface="Arial" panose="020B0604020202020204" pitchFamily="34" charset="0"/>
              </a:rPr>
              <a:t>(Pause.)</a:t>
            </a:r>
            <a:r>
              <a:rPr kumimoji="0" lang="en-US" altLang="en-US"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rPr>
              <a:t>Helped!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smtClean="0">
                <a:ln>
                  <a:noFill/>
                </a:ln>
                <a:solidFill>
                  <a:schemeClr val="tx1"/>
                </a:solidFill>
                <a:effectLst/>
                <a:latin typeface="Arial" panose="020B0604020202020204" pitchFamily="34" charset="0"/>
              </a:rPr>
              <a:t>(Pause.)</a:t>
            </a:r>
            <a:r>
              <a:rPr kumimoji="0" lang="en-US" altLang="en-US"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rPr>
              <a:t>Saved.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smtClean="0">
                <a:ln>
                  <a:noFill/>
                </a:ln>
                <a:solidFill>
                  <a:schemeClr val="tx1"/>
                </a:solidFill>
                <a:effectLst/>
                <a:latin typeface="Arial" panose="020B0604020202020204" pitchFamily="34" charset="0"/>
              </a:rPr>
              <a:t>(Pause.)</a:t>
            </a:r>
            <a:r>
              <a:rPr kumimoji="0" lang="en-US" altLang="en-US"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rPr>
              <a:t>Saved!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smtClean="0">
                <a:ln>
                  <a:noFill/>
                </a:ln>
                <a:solidFill>
                  <a:schemeClr val="tx1"/>
                </a:solidFill>
                <a:effectLst/>
                <a:latin typeface="Arial" panose="020B0604020202020204" pitchFamily="34" charset="0"/>
              </a:rPr>
              <a:t>(Pause.)</a:t>
            </a:r>
            <a:r>
              <a:rPr kumimoji="0" lang="en-US" altLang="en-US"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rPr>
              <a:t>The place was crawling with them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smtClean="0">
                <a:ln>
                  <a:noFill/>
                </a:ln>
                <a:solidFill>
                  <a:schemeClr val="tx1"/>
                </a:solidFill>
                <a:effectLst/>
                <a:latin typeface="Arial" panose="020B0604020202020204" pitchFamily="34" charset="0"/>
              </a:rPr>
              <a:t>(Pause. Violently.)</a:t>
            </a:r>
            <a:r>
              <a:rPr kumimoji="0" lang="en-US" altLang="en-US"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rPr>
              <a:t>Use your head, can't you, use your head, you're on earth, there's no cure for that!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smtClean="0">
                <a:ln>
                  <a:noFill/>
                </a:ln>
                <a:solidFill>
                  <a:schemeClr val="tx1"/>
                </a:solidFill>
                <a:effectLst/>
                <a:latin typeface="Arial" panose="020B0604020202020204" pitchFamily="34" charset="0"/>
              </a:rPr>
              <a:t>(Pause.)</a:t>
            </a:r>
            <a:r>
              <a:rPr kumimoji="0" lang="en-US" altLang="en-US"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rPr>
              <a:t>68</a:t>
            </a:r>
          </a:p>
        </p:txBody>
      </p:sp>
    </p:spTree>
    <p:extLst>
      <p:ext uri="{BB962C8B-B14F-4D97-AF65-F5344CB8AC3E}">
        <p14:creationId xmlns:p14="http://schemas.microsoft.com/office/powerpoint/2010/main" val="16821641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0219" y="203237"/>
            <a:ext cx="11911781" cy="5786199"/>
          </a:xfrm>
          <a:prstGeom prst="rect">
            <a:avLst/>
          </a:prstGeom>
        </p:spPr>
        <p:txBody>
          <a:bodyPr wrap="square">
            <a:spAutoFit/>
          </a:bodyPr>
          <a:lstStyle/>
          <a:p>
            <a:pPr lvl="1" eaLnBrk="0" fontAlgn="base" hangingPunct="0">
              <a:spcBef>
                <a:spcPct val="0"/>
              </a:spcBef>
              <a:spcAft>
                <a:spcPct val="0"/>
              </a:spcAft>
            </a:pPr>
            <a:r>
              <a:rPr lang="en-US" altLang="en-US" sz="1400" dirty="0" smtClean="0">
                <a:latin typeface="Arial" panose="020B0604020202020204" pitchFamily="34" charset="0"/>
              </a:rPr>
              <a:t>. . .</a:t>
            </a:r>
          </a:p>
          <a:p>
            <a:pPr lvl="1" eaLnBrk="0" fontAlgn="base" hangingPunct="0">
              <a:spcBef>
                <a:spcPct val="0"/>
              </a:spcBef>
              <a:spcAft>
                <a:spcPct val="0"/>
              </a:spcAft>
            </a:pPr>
            <a:endParaRPr kumimoji="0" lang="en-US" altLang="en-US" sz="1400" b="0" i="0" u="none" strike="noStrike" cap="none" normalizeH="0" baseline="0" dirty="0" smtClean="0">
              <a:ln>
                <a:noFill/>
              </a:ln>
              <a:solidFill>
                <a:schemeClr val="tx1"/>
              </a:solidFill>
              <a:effectLst/>
              <a:latin typeface="Arial" panose="020B0604020202020204" pitchFamily="34" charset="0"/>
            </a:endParaRPr>
          </a:p>
          <a:p>
            <a:pPr lvl="1" eaLnBrk="0" fontAlgn="base" hangingPunct="0">
              <a:spcBef>
                <a:spcPct val="0"/>
              </a:spcBef>
              <a:spcAft>
                <a:spcPct val="0"/>
              </a:spcAft>
            </a:pPr>
            <a:r>
              <a:rPr kumimoji="0" lang="en-US" altLang="en-US" b="0" i="1" u="none" strike="noStrike" cap="none" normalizeH="0" baseline="0" dirty="0" smtClean="0">
                <a:ln>
                  <a:noFill/>
                </a:ln>
                <a:solidFill>
                  <a:schemeClr val="tx1"/>
                </a:solidFill>
                <a:effectLst/>
                <a:latin typeface="Arial" panose="020B0604020202020204" pitchFamily="34" charset="0"/>
              </a:rPr>
              <a:t>(Pause.)</a:t>
            </a:r>
            <a:r>
              <a:rPr kumimoji="0" lang="en-US" altLang="en-US"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b="0" i="0" u="none" strike="noStrike" cap="none" normalizeH="0" baseline="0" dirty="0" smtClean="0">
                <a:ln>
                  <a:noFill/>
                </a:ln>
                <a:solidFill>
                  <a:schemeClr val="tx1"/>
                </a:solidFill>
                <a:effectLst/>
                <a:latin typeface="Arial" panose="020B0604020202020204" pitchFamily="34" charset="0"/>
              </a:rPr>
              <a:t>It will be the end and there I'll be, wondering what can have brought it on and wondering what can have... </a:t>
            </a:r>
          </a:p>
          <a:p>
            <a:pPr lvl="1" eaLnBrk="0" fontAlgn="base" hangingPunct="0">
              <a:spcBef>
                <a:spcPct val="0"/>
              </a:spcBef>
              <a:spcAft>
                <a:spcPct val="0"/>
              </a:spcAft>
            </a:pPr>
            <a:r>
              <a:rPr kumimoji="0" lang="en-US" altLang="en-US" b="0" i="1" u="none" strike="noStrike" cap="none" normalizeH="0" baseline="0" dirty="0" smtClean="0">
                <a:ln>
                  <a:noFill/>
                </a:ln>
                <a:solidFill>
                  <a:schemeClr val="tx1"/>
                </a:solidFill>
                <a:effectLst/>
                <a:latin typeface="Arial" panose="020B0604020202020204" pitchFamily="34" charset="0"/>
              </a:rPr>
              <a:t>(he hesitates)</a:t>
            </a:r>
            <a:r>
              <a:rPr kumimoji="0" lang="en-US" altLang="en-US"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b="0" i="0" u="none" strike="noStrike" cap="none" normalizeH="0" baseline="0" dirty="0" smtClean="0">
                <a:ln>
                  <a:noFill/>
                </a:ln>
                <a:solidFill>
                  <a:schemeClr val="tx1"/>
                </a:solidFill>
                <a:effectLst/>
                <a:latin typeface="Arial" panose="020B0604020202020204" pitchFamily="34" charset="0"/>
              </a:rPr>
              <a:t>...why it was so long coming. </a:t>
            </a:r>
          </a:p>
          <a:p>
            <a:pPr lvl="1" eaLnBrk="0" fontAlgn="base" hangingPunct="0">
              <a:spcBef>
                <a:spcPct val="0"/>
              </a:spcBef>
              <a:spcAft>
                <a:spcPct val="0"/>
              </a:spcAft>
            </a:pPr>
            <a:r>
              <a:rPr kumimoji="0" lang="en-US" altLang="en-US" b="0" i="1" u="none" strike="noStrike" cap="none" normalizeH="0" baseline="0" dirty="0" smtClean="0">
                <a:ln>
                  <a:noFill/>
                </a:ln>
                <a:solidFill>
                  <a:schemeClr val="tx1"/>
                </a:solidFill>
                <a:effectLst/>
                <a:latin typeface="Arial" panose="020B0604020202020204" pitchFamily="34" charset="0"/>
              </a:rPr>
              <a:t>(Pause.)</a:t>
            </a:r>
            <a:r>
              <a:rPr kumimoji="0" lang="en-US" altLang="en-US"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b="0" i="0" u="none" strike="noStrike" cap="none" normalizeH="0" baseline="0" dirty="0" smtClean="0">
                <a:ln>
                  <a:noFill/>
                </a:ln>
                <a:solidFill>
                  <a:schemeClr val="tx1"/>
                </a:solidFill>
                <a:effectLst/>
                <a:latin typeface="Arial" panose="020B0604020202020204" pitchFamily="34" charset="0"/>
              </a:rPr>
              <a:t>There I'll be, in the old shelter, alone against the silence and... </a:t>
            </a:r>
          </a:p>
          <a:p>
            <a:pPr lvl="1" eaLnBrk="0" fontAlgn="base" hangingPunct="0">
              <a:spcBef>
                <a:spcPct val="0"/>
              </a:spcBef>
              <a:spcAft>
                <a:spcPct val="0"/>
              </a:spcAft>
            </a:pPr>
            <a:r>
              <a:rPr kumimoji="0" lang="en-US" altLang="en-US" b="0" i="1" u="none" strike="noStrike" cap="none" normalizeH="0" baseline="0" dirty="0" smtClean="0">
                <a:ln>
                  <a:noFill/>
                </a:ln>
                <a:solidFill>
                  <a:schemeClr val="tx1"/>
                </a:solidFill>
                <a:effectLst/>
                <a:latin typeface="Arial" panose="020B0604020202020204" pitchFamily="34" charset="0"/>
              </a:rPr>
              <a:t>(he hesitates)</a:t>
            </a:r>
            <a:r>
              <a:rPr kumimoji="0" lang="en-US" altLang="en-US"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b="0" i="0" u="none" strike="noStrike" cap="none" normalizeH="0" baseline="0" dirty="0" smtClean="0">
                <a:ln>
                  <a:noFill/>
                </a:ln>
                <a:solidFill>
                  <a:schemeClr val="tx1"/>
                </a:solidFill>
                <a:effectLst/>
                <a:latin typeface="Arial" panose="020B0604020202020204" pitchFamily="34" charset="0"/>
              </a:rPr>
              <a:t>...the stillness. If I can hold my peace, and sit quiet, it will be all over with sound, and motion, all over and done with.</a:t>
            </a:r>
          </a:p>
          <a:p>
            <a:pPr lvl="1" eaLnBrk="0" fontAlgn="base" hangingPunct="0">
              <a:spcBef>
                <a:spcPct val="0"/>
              </a:spcBef>
              <a:spcAft>
                <a:spcPct val="0"/>
              </a:spcAft>
            </a:pPr>
            <a:r>
              <a:rPr lang="en-US" altLang="en-US" i="1" dirty="0" smtClean="0">
                <a:latin typeface="Arial" panose="020B0604020202020204" pitchFamily="34" charset="0"/>
              </a:rPr>
              <a:t>(Pause)</a:t>
            </a:r>
            <a:endParaRPr kumimoji="0" lang="en-US" altLang="en-US" b="0" i="1" u="none" strike="noStrike" cap="none" normalizeH="0" baseline="0" dirty="0" smtClean="0">
              <a:ln>
                <a:noFill/>
              </a:ln>
              <a:solidFill>
                <a:schemeClr val="tx1"/>
              </a:solidFill>
              <a:effectLst/>
              <a:latin typeface="Arial" panose="020B0604020202020204" pitchFamily="34" charset="0"/>
            </a:endParaRPr>
          </a:p>
          <a:p>
            <a:pPr lvl="1" eaLnBrk="0" fontAlgn="base" hangingPunct="0">
              <a:spcBef>
                <a:spcPct val="0"/>
              </a:spcBef>
              <a:spcAft>
                <a:spcPct val="0"/>
              </a:spcAft>
            </a:pPr>
            <a:r>
              <a:rPr lang="en-US" altLang="en-US" dirty="0" smtClean="0">
                <a:latin typeface="Arial" panose="020B0604020202020204" pitchFamily="34" charset="0"/>
              </a:rPr>
              <a:t>I’ll have called my father and I’ll have called</a:t>
            </a:r>
            <a:r>
              <a:rPr kumimoji="0" lang="en-US" altLang="en-US" b="0" i="0" u="none" strike="noStrike" cap="none" normalizeH="0" baseline="0" dirty="0" smtClean="0">
                <a:ln>
                  <a:noFill/>
                </a:ln>
                <a:solidFill>
                  <a:schemeClr val="tx1"/>
                </a:solidFill>
                <a:effectLst/>
                <a:latin typeface="Arial" panose="020B0604020202020204" pitchFamily="34" charset="0"/>
              </a:rPr>
              <a:t> my . . . </a:t>
            </a:r>
          </a:p>
          <a:p>
            <a:pPr lvl="1" eaLnBrk="0" fontAlgn="base" hangingPunct="0">
              <a:spcBef>
                <a:spcPct val="0"/>
              </a:spcBef>
              <a:spcAft>
                <a:spcPct val="0"/>
              </a:spcAft>
            </a:pPr>
            <a:r>
              <a:rPr lang="en-US" altLang="en-US" dirty="0" smtClean="0">
                <a:latin typeface="Arial" panose="020B0604020202020204" pitchFamily="34" charset="0"/>
              </a:rPr>
              <a:t>(</a:t>
            </a:r>
            <a:r>
              <a:rPr lang="en-US" altLang="en-US" i="1" dirty="0" smtClean="0">
                <a:latin typeface="Arial" panose="020B0604020202020204" pitchFamily="34" charset="0"/>
              </a:rPr>
              <a:t>he hesitates)</a:t>
            </a:r>
            <a:endParaRPr lang="en-US" altLang="en-US" dirty="0" smtClean="0">
              <a:latin typeface="Arial" panose="020B0604020202020204" pitchFamily="34" charset="0"/>
            </a:endParaRPr>
          </a:p>
          <a:p>
            <a:pPr lvl="1" eaLnBrk="0" fontAlgn="base" hangingPunct="0">
              <a:spcBef>
                <a:spcPct val="0"/>
              </a:spcBef>
              <a:spcAft>
                <a:spcPct val="0"/>
              </a:spcAft>
            </a:pP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smtClean="0">
                <a:ln>
                  <a:noFill/>
                </a:ln>
                <a:solidFill>
                  <a:schemeClr val="tx1"/>
                </a:solidFill>
                <a:effectLst/>
                <a:latin typeface="Arial" panose="020B0604020202020204" pitchFamily="34" charset="0"/>
              </a:rPr>
              <a:t>. . . </a:t>
            </a:r>
            <a:r>
              <a:rPr lang="en-US" altLang="en-US" dirty="0" smtClean="0">
                <a:latin typeface="Arial" panose="020B0604020202020204" pitchFamily="34" charset="0"/>
              </a:rPr>
              <a:t>my son. And even twice, or three times, in case they shouldn’t have heard me, the first time, or the second.</a:t>
            </a:r>
          </a:p>
          <a:p>
            <a:pPr lvl="1" eaLnBrk="0" fontAlgn="base" hangingPunct="0">
              <a:spcBef>
                <a:spcPct val="0"/>
              </a:spcBef>
              <a:spcAft>
                <a:spcPct val="0"/>
              </a:spcAft>
            </a:pPr>
            <a:r>
              <a:rPr kumimoji="0" lang="en-US" altLang="en-US" b="0" i="1" u="none" strike="noStrike" cap="none" normalizeH="0" baseline="0" dirty="0" smtClean="0">
                <a:ln>
                  <a:noFill/>
                </a:ln>
                <a:solidFill>
                  <a:schemeClr val="tx1"/>
                </a:solidFill>
                <a:effectLst/>
                <a:latin typeface="Arial" panose="020B0604020202020204" pitchFamily="34" charset="0"/>
              </a:rPr>
              <a:t>(Pause)</a:t>
            </a:r>
          </a:p>
          <a:p>
            <a:pPr lvl="1" eaLnBrk="0" fontAlgn="base" hangingPunct="0">
              <a:spcBef>
                <a:spcPct val="0"/>
              </a:spcBef>
              <a:spcAft>
                <a:spcPct val="0"/>
              </a:spcAft>
            </a:pPr>
            <a:r>
              <a:rPr lang="en-US" altLang="en-US" dirty="0" smtClean="0">
                <a:latin typeface="Arial" panose="020B0604020202020204" pitchFamily="34" charset="0"/>
              </a:rPr>
              <a:t>I’ll say to myself, He’ll come back.</a:t>
            </a:r>
          </a:p>
          <a:p>
            <a:pPr lvl="1" eaLnBrk="0" fontAlgn="base" hangingPunct="0">
              <a:spcBef>
                <a:spcPct val="0"/>
              </a:spcBef>
              <a:spcAft>
                <a:spcPct val="0"/>
              </a:spcAft>
            </a:pPr>
            <a:endParaRPr kumimoji="0" lang="en-US" altLang="en-US" b="0" u="none" strike="noStrike" cap="none" normalizeH="0" baseline="0" dirty="0">
              <a:ln>
                <a:noFill/>
              </a:ln>
              <a:solidFill>
                <a:schemeClr val="tx1"/>
              </a:solidFill>
              <a:effectLst/>
              <a:latin typeface="Arial" panose="020B0604020202020204" pitchFamily="34" charset="0"/>
            </a:endParaRPr>
          </a:p>
          <a:p>
            <a:pPr lvl="1" eaLnBrk="0" fontAlgn="base" hangingPunct="0">
              <a:spcBef>
                <a:spcPct val="0"/>
              </a:spcBef>
              <a:spcAft>
                <a:spcPct val="0"/>
              </a:spcAft>
            </a:pPr>
            <a:r>
              <a:rPr lang="en-US" altLang="en-US" dirty="0" smtClean="0">
                <a:latin typeface="Arial" panose="020B0604020202020204" pitchFamily="34" charset="0"/>
              </a:rPr>
              <a:t>69</a:t>
            </a:r>
            <a:endParaRPr kumimoji="0" lang="en-US" altLang="en-US" b="0" u="none" strike="noStrike" cap="none" normalizeH="0" baseline="0" dirty="0" smtClean="0">
              <a:ln>
                <a:noFill/>
              </a:ln>
              <a:solidFill>
                <a:schemeClr val="tx1"/>
              </a:solidFill>
              <a:effectLst/>
              <a:latin typeface="Arial" panose="020B0604020202020204" pitchFamily="34" charset="0"/>
            </a:endParaRPr>
          </a:p>
          <a:p>
            <a:pPr lvl="1" eaLnBrk="0" fontAlgn="base" hangingPunct="0">
              <a:spcBef>
                <a:spcPct val="0"/>
              </a:spcBef>
              <a:spcAft>
                <a:spcPct val="0"/>
              </a:spcAft>
            </a:pPr>
            <a:endParaRPr kumimoji="0" lang="en-US" altLang="en-US" b="0" i="0" u="none" strike="noStrike" cap="none" normalizeH="0" baseline="0" dirty="0" smtClean="0">
              <a:ln>
                <a:noFill/>
              </a:ln>
              <a:solidFill>
                <a:schemeClr val="tx1"/>
              </a:solidFill>
              <a:effectLst/>
              <a:latin typeface="Arial" panose="020B0604020202020204" pitchFamily="34" charset="0"/>
            </a:endParaRPr>
          </a:p>
          <a:p>
            <a:pPr lvl="0" eaLnBrk="0" fontAlgn="base" hangingPunct="0">
              <a:spcBef>
                <a:spcPct val="0"/>
              </a:spcBef>
              <a:spcAft>
                <a:spcPct val="0"/>
              </a:spcAft>
            </a:pPr>
            <a:endParaRPr lang="en-US" altLang="en-US" dirty="0">
              <a:latin typeface="Arial" panose="020B0604020202020204" pitchFamily="34" charset="0"/>
            </a:endParaRPr>
          </a:p>
        </p:txBody>
      </p:sp>
    </p:spTree>
    <p:extLst>
      <p:ext uri="{BB962C8B-B14F-4D97-AF65-F5344CB8AC3E}">
        <p14:creationId xmlns:p14="http://schemas.microsoft.com/office/powerpoint/2010/main" val="21944333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ChangeArrowheads="1"/>
          </p:cNvSpPr>
          <p:nvPr/>
        </p:nvSpPr>
        <p:spPr bwMode="auto">
          <a:xfrm>
            <a:off x="3524250" y="980302"/>
            <a:ext cx="4914900" cy="3600986"/>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spAutoFit/>
          </a:bodyPr>
          <a:lstStyle/>
          <a:p>
            <a:pPr defTabSz="685800" fontAlgn="base">
              <a:spcBef>
                <a:spcPct val="0"/>
              </a:spcBef>
              <a:spcAft>
                <a:spcPct val="0"/>
              </a:spcAft>
            </a:pPr>
            <a:r>
              <a:rPr lang="en-US" dirty="0">
                <a:latin typeface="Arial" pitchFamily="34" charset="0"/>
                <a:cs typeface="Arial" pitchFamily="34" charset="0"/>
              </a:rPr>
              <a:t>p. 53</a:t>
            </a:r>
          </a:p>
          <a:p>
            <a:pPr defTabSz="685800" fontAlgn="base">
              <a:spcBef>
                <a:spcPct val="0"/>
              </a:spcBef>
              <a:spcAft>
                <a:spcPct val="0"/>
              </a:spcAft>
            </a:pPr>
            <a:endParaRPr lang="en-US" dirty="0">
              <a:latin typeface="Arial" pitchFamily="34" charset="0"/>
              <a:cs typeface="Arial" pitchFamily="34" charset="0"/>
            </a:endParaRPr>
          </a:p>
          <a:p>
            <a:pPr defTabSz="685800" fontAlgn="base">
              <a:spcBef>
                <a:spcPct val="0"/>
              </a:spcBef>
              <a:spcAft>
                <a:spcPct val="0"/>
              </a:spcAft>
            </a:pPr>
            <a:r>
              <a:rPr lang="en-US" dirty="0">
                <a:latin typeface="Arial" pitchFamily="34" charset="0"/>
                <a:cs typeface="Arial" pitchFamily="34" charset="0"/>
              </a:rPr>
              <a:t>It was an exceedingly dry day, I remember,</a:t>
            </a:r>
          </a:p>
          <a:p>
            <a:pPr defTabSz="685800" fontAlgn="base">
              <a:spcBef>
                <a:spcPct val="0"/>
              </a:spcBef>
              <a:spcAft>
                <a:spcPct val="0"/>
              </a:spcAft>
            </a:pPr>
            <a:r>
              <a:rPr lang="en-US" dirty="0">
                <a:latin typeface="Arial" pitchFamily="34" charset="0"/>
                <a:cs typeface="Arial" pitchFamily="34" charset="0"/>
              </a:rPr>
              <a:t> zero by the hygrometer. Ideal weather, for my lumbago. </a:t>
            </a:r>
          </a:p>
          <a:p>
            <a:pPr defTabSz="685800" fontAlgn="base">
              <a:spcBef>
                <a:spcPct val="0"/>
              </a:spcBef>
              <a:spcAft>
                <a:spcPct val="0"/>
              </a:spcAft>
            </a:pPr>
            <a:r>
              <a:rPr lang="en-US" i="1" dirty="0">
                <a:latin typeface="Arial" pitchFamily="34" charset="0"/>
                <a:cs typeface="Arial" pitchFamily="34" charset="0"/>
              </a:rPr>
              <a:t>(Pause. Violently.)</a:t>
            </a:r>
            <a:r>
              <a:rPr lang="en-US" dirty="0">
                <a:latin typeface="Arial" pitchFamily="34" charset="0"/>
                <a:cs typeface="Arial" pitchFamily="34" charset="0"/>
              </a:rPr>
              <a:t> </a:t>
            </a:r>
          </a:p>
          <a:p>
            <a:pPr defTabSz="685800" fontAlgn="base">
              <a:spcBef>
                <a:spcPct val="0"/>
              </a:spcBef>
              <a:spcAft>
                <a:spcPct val="0"/>
              </a:spcAft>
            </a:pPr>
            <a:r>
              <a:rPr lang="en-US" dirty="0">
                <a:latin typeface="Arial" pitchFamily="34" charset="0"/>
                <a:cs typeface="Arial" pitchFamily="34" charset="0"/>
              </a:rPr>
              <a:t>But what in God's name do you imagine? </a:t>
            </a:r>
          </a:p>
          <a:p>
            <a:pPr defTabSz="685800" fontAlgn="base">
              <a:spcBef>
                <a:spcPct val="0"/>
              </a:spcBef>
              <a:spcAft>
                <a:spcPct val="0"/>
              </a:spcAft>
            </a:pPr>
            <a:r>
              <a:rPr lang="en-US" dirty="0">
                <a:latin typeface="Arial" pitchFamily="34" charset="0"/>
                <a:cs typeface="Arial" pitchFamily="34" charset="0"/>
              </a:rPr>
              <a:t>That the earth will awake in the spring? </a:t>
            </a:r>
          </a:p>
          <a:p>
            <a:pPr defTabSz="685800" fontAlgn="base">
              <a:spcBef>
                <a:spcPct val="0"/>
              </a:spcBef>
              <a:spcAft>
                <a:spcPct val="0"/>
              </a:spcAft>
            </a:pPr>
            <a:r>
              <a:rPr lang="en-US" dirty="0">
                <a:latin typeface="Arial" pitchFamily="34" charset="0"/>
                <a:cs typeface="Arial" pitchFamily="34" charset="0"/>
              </a:rPr>
              <a:t>That the rivers and seas will run with fish again? </a:t>
            </a:r>
          </a:p>
          <a:p>
            <a:pPr defTabSz="685800" fontAlgn="base">
              <a:spcBef>
                <a:spcPct val="0"/>
              </a:spcBef>
              <a:spcAft>
                <a:spcPct val="0"/>
              </a:spcAft>
            </a:pPr>
            <a:r>
              <a:rPr lang="en-US" dirty="0">
                <a:latin typeface="Arial" pitchFamily="34" charset="0"/>
                <a:cs typeface="Arial" pitchFamily="34" charset="0"/>
              </a:rPr>
              <a:t>That there's manna in heaven still for imbeciles like you? </a:t>
            </a:r>
          </a:p>
          <a:p>
            <a:pPr defTabSz="685800" eaLnBrk="0" fontAlgn="base" hangingPunct="0">
              <a:spcBef>
                <a:spcPct val="0"/>
              </a:spcBef>
              <a:spcAft>
                <a:spcPct val="0"/>
              </a:spcAft>
            </a:pPr>
            <a:endParaRPr lang="en-US" sz="1350" dirty="0">
              <a:latin typeface="Arial" pitchFamily="34" charset="0"/>
              <a:cs typeface="Arial" pitchFamily="34" charset="0"/>
            </a:endParaRPr>
          </a:p>
        </p:txBody>
      </p:sp>
    </p:spTree>
    <p:extLst>
      <p:ext uri="{BB962C8B-B14F-4D97-AF65-F5344CB8AC3E}">
        <p14:creationId xmlns:p14="http://schemas.microsoft.com/office/powerpoint/2010/main" val="35861919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5250" y="117157"/>
            <a:ext cx="8572500" cy="6600825"/>
          </a:xfrm>
          <a:prstGeom prst="rect">
            <a:avLst/>
          </a:prstGeom>
        </p:spPr>
      </p:pic>
      <p:sp>
        <p:nvSpPr>
          <p:cNvPr id="3" name="TextBox 2"/>
          <p:cNvSpPr txBox="1"/>
          <p:nvPr/>
        </p:nvSpPr>
        <p:spPr>
          <a:xfrm>
            <a:off x="8812530" y="2480310"/>
            <a:ext cx="3200400" cy="923330"/>
          </a:xfrm>
          <a:prstGeom prst="rect">
            <a:avLst/>
          </a:prstGeom>
          <a:noFill/>
        </p:spPr>
        <p:txBody>
          <a:bodyPr wrap="square" rtlCol="0">
            <a:spAutoFit/>
          </a:bodyPr>
          <a:lstStyle/>
          <a:p>
            <a:r>
              <a:rPr lang="en-CA"/>
              <a:t>Antonio de Pereda, “Allegory of Vanity,” c. 1632 - 1636, Kunsthistorisches Museum.</a:t>
            </a:r>
            <a:endParaRPr lang="en-CA" dirty="0"/>
          </a:p>
        </p:txBody>
      </p:sp>
    </p:spTree>
    <p:extLst>
      <p:ext uri="{BB962C8B-B14F-4D97-AF65-F5344CB8AC3E}">
        <p14:creationId xmlns:p14="http://schemas.microsoft.com/office/powerpoint/2010/main" val="13188852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8257" y="0"/>
            <a:ext cx="11066208" cy="6863417"/>
          </a:xfrm>
          <a:prstGeom prst="rect">
            <a:avLst/>
          </a:prstGeom>
        </p:spPr>
        <p:txBody>
          <a:bodyPr wrap="square">
            <a:spAutoFit/>
          </a:bodyPr>
          <a:lstStyle/>
          <a:p>
            <a:pPr lvl="0" eaLnBrk="0" fontAlgn="base" hangingPunct="0">
              <a:spcBef>
                <a:spcPct val="0"/>
              </a:spcBef>
              <a:spcAft>
                <a:spcPct val="0"/>
              </a:spcAft>
            </a:pPr>
            <a:r>
              <a:rPr kumimoji="0" lang="en-US" altLang="en-US" sz="1100" b="0" i="0" u="none" strike="noStrike" cap="none" normalizeH="0" baseline="0" dirty="0" smtClean="0">
                <a:ln>
                  <a:noFill/>
                </a:ln>
                <a:solidFill>
                  <a:schemeClr val="tx1"/>
                </a:solidFill>
                <a:effectLst/>
                <a:latin typeface="Arial" panose="020B0604020202020204" pitchFamily="34" charset="0"/>
              </a:rPr>
              <a:t>Enough of that, it's story time, where was I? </a:t>
            </a:r>
          </a:p>
          <a:p>
            <a:pPr lvl="1" eaLnBrk="0" fontAlgn="base" hangingPunct="0">
              <a:spcBef>
                <a:spcPct val="0"/>
              </a:spcBef>
              <a:spcAft>
                <a:spcPct val="0"/>
              </a:spcAft>
            </a:pPr>
            <a:r>
              <a:rPr kumimoji="0" lang="en-US" altLang="en-US" sz="1100" b="0" i="1" u="none" strike="noStrike" cap="none" normalizeH="0" baseline="0" dirty="0" smtClean="0">
                <a:ln>
                  <a:noFill/>
                </a:ln>
                <a:solidFill>
                  <a:schemeClr val="tx1"/>
                </a:solidFill>
                <a:effectLst/>
                <a:latin typeface="Arial" panose="020B0604020202020204" pitchFamily="34" charset="0"/>
              </a:rPr>
              <a:t>(Pause. Narrative tone.)</a:t>
            </a:r>
            <a:r>
              <a:rPr kumimoji="0" lang="en-US" altLang="en-US" sz="11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100" b="0" i="0" u="none" strike="noStrike" cap="none" normalizeH="0" baseline="0" dirty="0" smtClean="0">
                <a:ln>
                  <a:noFill/>
                </a:ln>
                <a:solidFill>
                  <a:schemeClr val="tx1"/>
                </a:solidFill>
                <a:effectLst/>
                <a:latin typeface="Arial" panose="020B0604020202020204" pitchFamily="34" charset="0"/>
              </a:rPr>
              <a:t>The man came crawling towards me, on his belly. Pale, wonderfully pale and thin, he seemed on the point of— </a:t>
            </a:r>
          </a:p>
          <a:p>
            <a:pPr lvl="1" eaLnBrk="0" fontAlgn="base" hangingPunct="0">
              <a:spcBef>
                <a:spcPct val="0"/>
              </a:spcBef>
              <a:spcAft>
                <a:spcPct val="0"/>
              </a:spcAft>
            </a:pPr>
            <a:r>
              <a:rPr kumimoji="0" lang="en-US" altLang="en-US" sz="1100" b="0" i="1" u="none" strike="noStrike" cap="none" normalizeH="0" baseline="0" dirty="0" smtClean="0">
                <a:ln>
                  <a:noFill/>
                </a:ln>
                <a:solidFill>
                  <a:schemeClr val="tx1"/>
                </a:solidFill>
                <a:effectLst/>
                <a:latin typeface="Arial" panose="020B0604020202020204" pitchFamily="34" charset="0"/>
              </a:rPr>
              <a:t>(Pause. Normal tone.)</a:t>
            </a:r>
            <a:r>
              <a:rPr kumimoji="0" lang="en-US" altLang="en-US" sz="11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100" b="0" i="0" u="none" strike="noStrike" cap="none" normalizeH="0" baseline="0" dirty="0" smtClean="0">
                <a:ln>
                  <a:noFill/>
                </a:ln>
                <a:solidFill>
                  <a:schemeClr val="tx1"/>
                </a:solidFill>
                <a:effectLst/>
                <a:latin typeface="Arial" panose="020B0604020202020204" pitchFamily="34" charset="0"/>
              </a:rPr>
              <a:t>No, I've done that bit. </a:t>
            </a:r>
          </a:p>
          <a:p>
            <a:pPr lvl="1" eaLnBrk="0" fontAlgn="base" hangingPunct="0">
              <a:spcBef>
                <a:spcPct val="0"/>
              </a:spcBef>
              <a:spcAft>
                <a:spcPct val="0"/>
              </a:spcAft>
            </a:pPr>
            <a:r>
              <a:rPr kumimoji="0" lang="en-US" altLang="en-US" sz="1100" b="0" i="1" u="none" strike="noStrike" cap="none" normalizeH="0" baseline="0" dirty="0" smtClean="0">
                <a:ln>
                  <a:noFill/>
                </a:ln>
                <a:solidFill>
                  <a:schemeClr val="tx1"/>
                </a:solidFill>
                <a:effectLst/>
                <a:latin typeface="Arial" panose="020B0604020202020204" pitchFamily="34" charset="0"/>
              </a:rPr>
              <a:t>(Pause. Narrative tone.)</a:t>
            </a:r>
            <a:r>
              <a:rPr kumimoji="0" lang="en-US" altLang="en-US" sz="11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100" b="0" i="0" u="none" strike="noStrike" cap="none" normalizeH="0" baseline="0" dirty="0" smtClean="0">
                <a:ln>
                  <a:noFill/>
                </a:ln>
                <a:solidFill>
                  <a:schemeClr val="tx1"/>
                </a:solidFill>
                <a:effectLst/>
                <a:latin typeface="Arial" panose="020B0604020202020204" pitchFamily="34" charset="0"/>
              </a:rPr>
              <a:t>I calmly filled my pipe—the meerschaum, lit it with... let us say a vesta, drew a few puffs. </a:t>
            </a:r>
            <a:r>
              <a:rPr kumimoji="0" lang="en-US" altLang="en-US" sz="1100" b="0" i="0" u="none" strike="noStrike" cap="none" normalizeH="0" baseline="0" dirty="0" err="1" smtClean="0">
                <a:ln>
                  <a:noFill/>
                </a:ln>
                <a:solidFill>
                  <a:schemeClr val="tx1"/>
                </a:solidFill>
                <a:effectLst/>
                <a:latin typeface="Arial" panose="020B0604020202020204" pitchFamily="34" charset="0"/>
              </a:rPr>
              <a:t>Aah</a:t>
            </a:r>
            <a:r>
              <a:rPr kumimoji="0" lang="en-US" altLang="en-US" sz="11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100" b="0" i="1" u="none" strike="noStrike" cap="none" normalizeH="0" baseline="0" dirty="0" smtClean="0">
                <a:ln>
                  <a:noFill/>
                </a:ln>
                <a:solidFill>
                  <a:schemeClr val="tx1"/>
                </a:solidFill>
                <a:effectLst/>
                <a:latin typeface="Arial" panose="020B0604020202020204" pitchFamily="34" charset="0"/>
              </a:rPr>
              <a:t>(Pause.)</a:t>
            </a:r>
            <a:r>
              <a:rPr kumimoji="0" lang="en-US" altLang="en-US" sz="11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100" b="0" i="0" u="none" strike="noStrike" cap="none" normalizeH="0" baseline="0" dirty="0" smtClean="0">
                <a:ln>
                  <a:noFill/>
                </a:ln>
                <a:solidFill>
                  <a:schemeClr val="tx1"/>
                </a:solidFill>
                <a:effectLst/>
                <a:latin typeface="Arial" panose="020B0604020202020204" pitchFamily="34" charset="0"/>
              </a:rPr>
              <a:t>Well, what is it you want? </a:t>
            </a:r>
          </a:p>
          <a:p>
            <a:pPr lvl="1" eaLnBrk="0" fontAlgn="base" hangingPunct="0">
              <a:spcBef>
                <a:spcPct val="0"/>
              </a:spcBef>
              <a:spcAft>
                <a:spcPct val="0"/>
              </a:spcAft>
            </a:pPr>
            <a:r>
              <a:rPr kumimoji="0" lang="en-US" altLang="en-US" sz="1100" b="0" i="1" u="none" strike="noStrike" cap="none" normalizeH="0" baseline="0" dirty="0" smtClean="0">
                <a:ln>
                  <a:noFill/>
                </a:ln>
                <a:solidFill>
                  <a:schemeClr val="tx1"/>
                </a:solidFill>
                <a:effectLst/>
                <a:latin typeface="Arial" panose="020B0604020202020204" pitchFamily="34" charset="0"/>
              </a:rPr>
              <a:t>(Pause.)</a:t>
            </a:r>
            <a:r>
              <a:rPr kumimoji="0" lang="en-US" altLang="en-US" sz="11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100" b="0" i="0" u="none" strike="noStrike" cap="none" normalizeH="0" baseline="0" dirty="0" smtClean="0">
                <a:ln>
                  <a:noFill/>
                </a:ln>
                <a:solidFill>
                  <a:schemeClr val="tx1"/>
                </a:solidFill>
                <a:effectLst/>
                <a:latin typeface="Arial" panose="020B0604020202020204" pitchFamily="34" charset="0"/>
              </a:rPr>
              <a:t>It was an extra-ordinarily bitter day, I remember, zero by the thermometer. But considering it was Christmas Eve there was nothing... extra-ordinary about that. Seasonable weather, for once in a way. </a:t>
            </a:r>
          </a:p>
          <a:p>
            <a:pPr lvl="1" eaLnBrk="0" fontAlgn="base" hangingPunct="0">
              <a:spcBef>
                <a:spcPct val="0"/>
              </a:spcBef>
              <a:spcAft>
                <a:spcPct val="0"/>
              </a:spcAft>
            </a:pPr>
            <a:r>
              <a:rPr kumimoji="0" lang="en-US" altLang="en-US" sz="1100" b="0" i="1" u="none" strike="noStrike" cap="none" normalizeH="0" baseline="0" dirty="0" smtClean="0">
                <a:ln>
                  <a:noFill/>
                </a:ln>
                <a:solidFill>
                  <a:schemeClr val="tx1"/>
                </a:solidFill>
                <a:effectLst/>
                <a:latin typeface="Arial" panose="020B0604020202020204" pitchFamily="34" charset="0"/>
              </a:rPr>
              <a:t>(Pause.)</a:t>
            </a:r>
            <a:r>
              <a:rPr kumimoji="0" lang="en-US" altLang="en-US" sz="11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100" b="0" i="0" u="none" strike="noStrike" cap="none" normalizeH="0" baseline="0" dirty="0" smtClean="0">
                <a:ln>
                  <a:noFill/>
                </a:ln>
                <a:solidFill>
                  <a:schemeClr val="tx1"/>
                </a:solidFill>
                <a:effectLst/>
                <a:latin typeface="Arial" panose="020B0604020202020204" pitchFamily="34" charset="0"/>
              </a:rPr>
              <a:t>Well, what ill wind blows you my way? He raised his face to me, black with mingled dirt and tears. </a:t>
            </a:r>
          </a:p>
          <a:p>
            <a:pPr lvl="1" eaLnBrk="0" fontAlgn="base" hangingPunct="0">
              <a:spcBef>
                <a:spcPct val="0"/>
              </a:spcBef>
              <a:spcAft>
                <a:spcPct val="0"/>
              </a:spcAft>
            </a:pPr>
            <a:r>
              <a:rPr kumimoji="0" lang="en-US" altLang="en-US" sz="1100" b="0" i="1" u="none" strike="noStrike" cap="none" normalizeH="0" baseline="0" dirty="0" smtClean="0">
                <a:ln>
                  <a:noFill/>
                </a:ln>
                <a:solidFill>
                  <a:schemeClr val="tx1"/>
                </a:solidFill>
                <a:effectLst/>
                <a:latin typeface="Arial" panose="020B0604020202020204" pitchFamily="34" charset="0"/>
              </a:rPr>
              <a:t>(Pause. Normal tone.)</a:t>
            </a:r>
            <a:r>
              <a:rPr kumimoji="0" lang="en-US" altLang="en-US" sz="11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100" b="0" i="0" u="none" strike="noStrike" cap="none" normalizeH="0" baseline="0" dirty="0" smtClean="0">
                <a:ln>
                  <a:noFill/>
                </a:ln>
                <a:solidFill>
                  <a:schemeClr val="tx1"/>
                </a:solidFill>
                <a:effectLst/>
                <a:latin typeface="Arial" panose="020B0604020202020204" pitchFamily="34" charset="0"/>
              </a:rPr>
              <a:t>That should do it. </a:t>
            </a:r>
          </a:p>
          <a:p>
            <a:pPr lvl="1" eaLnBrk="0" fontAlgn="base" hangingPunct="0">
              <a:spcBef>
                <a:spcPct val="0"/>
              </a:spcBef>
              <a:spcAft>
                <a:spcPct val="0"/>
              </a:spcAft>
            </a:pPr>
            <a:r>
              <a:rPr kumimoji="0" lang="en-US" altLang="en-US" sz="1100" b="0" i="1" u="none" strike="noStrike" cap="none" normalizeH="0" baseline="0" dirty="0" smtClean="0">
                <a:ln>
                  <a:noFill/>
                </a:ln>
                <a:solidFill>
                  <a:schemeClr val="tx1"/>
                </a:solidFill>
                <a:effectLst/>
                <a:latin typeface="Arial" panose="020B0604020202020204" pitchFamily="34" charset="0"/>
              </a:rPr>
              <a:t>(Narrative tone.)</a:t>
            </a:r>
            <a:r>
              <a:rPr kumimoji="0" lang="en-US" altLang="en-US" sz="11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100" b="0" i="0" u="none" strike="noStrike" cap="none" normalizeH="0" baseline="0" dirty="0" smtClean="0">
                <a:ln>
                  <a:noFill/>
                </a:ln>
                <a:solidFill>
                  <a:schemeClr val="tx1"/>
                </a:solidFill>
                <a:effectLst/>
                <a:latin typeface="Arial" panose="020B0604020202020204" pitchFamily="34" charset="0"/>
              </a:rPr>
              <a:t>No </a:t>
            </a:r>
            <a:r>
              <a:rPr kumimoji="0" lang="en-US" altLang="en-US" sz="1100" b="0" i="0" u="none" strike="noStrike" cap="none" normalizeH="0" baseline="0" dirty="0" err="1" smtClean="0">
                <a:ln>
                  <a:noFill/>
                </a:ln>
                <a:solidFill>
                  <a:schemeClr val="tx1"/>
                </a:solidFill>
                <a:effectLst/>
                <a:latin typeface="Arial" panose="020B0604020202020204" pitchFamily="34" charset="0"/>
              </a:rPr>
              <a:t>no</a:t>
            </a:r>
            <a:r>
              <a:rPr kumimoji="0" lang="en-US" altLang="en-US" sz="1100" b="0" i="0" u="none" strike="noStrike" cap="none" normalizeH="0" baseline="0" dirty="0" smtClean="0">
                <a:ln>
                  <a:noFill/>
                </a:ln>
                <a:solidFill>
                  <a:schemeClr val="tx1"/>
                </a:solidFill>
                <a:effectLst/>
                <a:latin typeface="Arial" panose="020B0604020202020204" pitchFamily="34" charset="0"/>
              </a:rPr>
              <a:t>, don't look at me, don't look at me. He dropped his eyes and mumbled something, apologies I presume. </a:t>
            </a:r>
          </a:p>
          <a:p>
            <a:pPr lvl="1" eaLnBrk="0" fontAlgn="base" hangingPunct="0">
              <a:spcBef>
                <a:spcPct val="0"/>
              </a:spcBef>
              <a:spcAft>
                <a:spcPct val="0"/>
              </a:spcAft>
            </a:pPr>
            <a:r>
              <a:rPr kumimoji="0" lang="en-US" altLang="en-US" sz="1100" b="0" i="1" u="none" strike="noStrike" cap="none" normalizeH="0" baseline="0" dirty="0" smtClean="0">
                <a:ln>
                  <a:noFill/>
                </a:ln>
                <a:solidFill>
                  <a:schemeClr val="tx1"/>
                </a:solidFill>
                <a:effectLst/>
                <a:latin typeface="Arial" panose="020B0604020202020204" pitchFamily="34" charset="0"/>
              </a:rPr>
              <a:t>(Pause.)</a:t>
            </a:r>
            <a:r>
              <a:rPr kumimoji="0" lang="en-US" altLang="en-US" sz="11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100" b="0" i="0" u="none" strike="noStrike" cap="none" normalizeH="0" baseline="0" dirty="0" smtClean="0">
                <a:ln>
                  <a:noFill/>
                </a:ln>
                <a:solidFill>
                  <a:schemeClr val="tx1"/>
                </a:solidFill>
                <a:effectLst/>
                <a:latin typeface="Arial" panose="020B0604020202020204" pitchFamily="34" charset="0"/>
              </a:rPr>
              <a:t>I'm a busy man, you know, the final touches, before the festivities, you know what it is. </a:t>
            </a:r>
          </a:p>
          <a:p>
            <a:pPr lvl="1" eaLnBrk="0" fontAlgn="base" hangingPunct="0">
              <a:spcBef>
                <a:spcPct val="0"/>
              </a:spcBef>
              <a:spcAft>
                <a:spcPct val="0"/>
              </a:spcAft>
            </a:pPr>
            <a:r>
              <a:rPr kumimoji="0" lang="en-US" altLang="en-US" sz="1100" b="0" i="1" u="none" strike="noStrike" cap="none" normalizeH="0" baseline="0" dirty="0" smtClean="0">
                <a:ln>
                  <a:noFill/>
                </a:ln>
                <a:solidFill>
                  <a:schemeClr val="tx1"/>
                </a:solidFill>
                <a:effectLst/>
                <a:latin typeface="Arial" panose="020B0604020202020204" pitchFamily="34" charset="0"/>
              </a:rPr>
              <a:t>(Pause. Forcibly.)</a:t>
            </a:r>
            <a:r>
              <a:rPr kumimoji="0" lang="en-US" altLang="en-US" sz="11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100" b="0" i="0" u="none" strike="noStrike" cap="none" normalizeH="0" baseline="0" dirty="0" smtClean="0">
                <a:ln>
                  <a:noFill/>
                </a:ln>
                <a:solidFill>
                  <a:schemeClr val="tx1"/>
                </a:solidFill>
                <a:effectLst/>
                <a:latin typeface="Arial" panose="020B0604020202020204" pitchFamily="34" charset="0"/>
              </a:rPr>
              <a:t>Come on now, what is the object of this invasion? </a:t>
            </a:r>
          </a:p>
          <a:p>
            <a:pPr lvl="1" eaLnBrk="0" fontAlgn="base" hangingPunct="0">
              <a:spcBef>
                <a:spcPct val="0"/>
              </a:spcBef>
              <a:spcAft>
                <a:spcPct val="0"/>
              </a:spcAft>
            </a:pPr>
            <a:r>
              <a:rPr kumimoji="0" lang="en-US" altLang="en-US" sz="1100" b="0" i="1" u="none" strike="noStrike" cap="none" normalizeH="0" baseline="0" dirty="0" smtClean="0">
                <a:ln>
                  <a:noFill/>
                </a:ln>
                <a:solidFill>
                  <a:schemeClr val="tx1"/>
                </a:solidFill>
                <a:effectLst/>
                <a:latin typeface="Arial" panose="020B0604020202020204" pitchFamily="34" charset="0"/>
              </a:rPr>
              <a:t>(Pause.)</a:t>
            </a:r>
            <a:r>
              <a:rPr kumimoji="0" lang="en-US" altLang="en-US" sz="11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100" b="0" i="0" u="none" strike="noStrike" cap="none" normalizeH="0" baseline="0" dirty="0" smtClean="0">
                <a:ln>
                  <a:noFill/>
                </a:ln>
                <a:solidFill>
                  <a:schemeClr val="tx1"/>
                </a:solidFill>
                <a:effectLst/>
                <a:latin typeface="Arial" panose="020B0604020202020204" pitchFamily="34" charset="0"/>
              </a:rPr>
              <a:t>It was a glorious bright day, I remember, fifty by the heliometer, but already the sun was sinking down into the... down among the dead. </a:t>
            </a:r>
          </a:p>
          <a:p>
            <a:pPr lvl="1" eaLnBrk="0" fontAlgn="base" hangingPunct="0">
              <a:spcBef>
                <a:spcPct val="0"/>
              </a:spcBef>
              <a:spcAft>
                <a:spcPct val="0"/>
              </a:spcAft>
            </a:pPr>
            <a:r>
              <a:rPr kumimoji="0" lang="en-US" altLang="en-US" sz="1100" b="0" i="1" u="none" strike="noStrike" cap="none" normalizeH="0" baseline="0" dirty="0" smtClean="0">
                <a:ln>
                  <a:noFill/>
                </a:ln>
                <a:solidFill>
                  <a:schemeClr val="tx1"/>
                </a:solidFill>
                <a:effectLst/>
                <a:latin typeface="Arial" panose="020B0604020202020204" pitchFamily="34" charset="0"/>
              </a:rPr>
              <a:t>(Normal voice.)</a:t>
            </a:r>
            <a:r>
              <a:rPr kumimoji="0" lang="en-US" altLang="en-US" sz="11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100" b="0" i="0" u="none" strike="noStrike" cap="none" normalizeH="0" baseline="0" dirty="0" smtClean="0">
                <a:ln>
                  <a:noFill/>
                </a:ln>
                <a:solidFill>
                  <a:schemeClr val="tx1"/>
                </a:solidFill>
                <a:effectLst/>
                <a:latin typeface="Arial" panose="020B0604020202020204" pitchFamily="34" charset="0"/>
              </a:rPr>
              <a:t>Nicely put, that. </a:t>
            </a:r>
          </a:p>
          <a:p>
            <a:pPr lvl="1" eaLnBrk="0" fontAlgn="base" hangingPunct="0">
              <a:spcBef>
                <a:spcPct val="0"/>
              </a:spcBef>
              <a:spcAft>
                <a:spcPct val="0"/>
              </a:spcAft>
            </a:pPr>
            <a:r>
              <a:rPr kumimoji="0" lang="en-US" altLang="en-US" sz="1100" b="0" i="1" u="none" strike="noStrike" cap="none" normalizeH="0" baseline="0" dirty="0" smtClean="0">
                <a:ln>
                  <a:noFill/>
                </a:ln>
                <a:solidFill>
                  <a:schemeClr val="tx1"/>
                </a:solidFill>
                <a:effectLst/>
                <a:latin typeface="Arial" panose="020B0604020202020204" pitchFamily="34" charset="0"/>
              </a:rPr>
              <a:t>(Narrative tone.)</a:t>
            </a:r>
            <a:r>
              <a:rPr kumimoji="0" lang="en-US" altLang="en-US" sz="11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100" b="0" i="0" u="none" strike="noStrike" cap="none" normalizeH="0" baseline="0" dirty="0" smtClean="0">
                <a:ln>
                  <a:noFill/>
                </a:ln>
                <a:solidFill>
                  <a:schemeClr val="tx1"/>
                </a:solidFill>
                <a:effectLst/>
                <a:latin typeface="Arial" panose="020B0604020202020204" pitchFamily="34" charset="0"/>
              </a:rPr>
              <a:t>Come on now, come on, present your petition and let me resume my labors. </a:t>
            </a:r>
          </a:p>
          <a:p>
            <a:pPr lvl="1" eaLnBrk="0" fontAlgn="base" hangingPunct="0">
              <a:spcBef>
                <a:spcPct val="0"/>
              </a:spcBef>
              <a:spcAft>
                <a:spcPct val="0"/>
              </a:spcAft>
            </a:pPr>
            <a:r>
              <a:rPr kumimoji="0" lang="en-US" altLang="en-US" sz="1100" b="0" i="1" u="none" strike="noStrike" cap="none" normalizeH="0" baseline="0" dirty="0" smtClean="0">
                <a:ln>
                  <a:noFill/>
                </a:ln>
                <a:solidFill>
                  <a:schemeClr val="tx1"/>
                </a:solidFill>
                <a:effectLst/>
                <a:latin typeface="Arial" panose="020B0604020202020204" pitchFamily="34" charset="0"/>
              </a:rPr>
              <a:t>(Pause. Normal tone.)</a:t>
            </a:r>
            <a:r>
              <a:rPr kumimoji="0" lang="en-US" altLang="en-US" sz="11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100" b="0" i="0" u="none" strike="noStrike" cap="none" normalizeH="0" baseline="0" dirty="0" smtClean="0">
                <a:ln>
                  <a:noFill/>
                </a:ln>
                <a:solidFill>
                  <a:schemeClr val="tx1"/>
                </a:solidFill>
                <a:effectLst/>
                <a:latin typeface="Arial" panose="020B0604020202020204" pitchFamily="34" charset="0"/>
              </a:rPr>
              <a:t>There's English for you. Ah well... </a:t>
            </a:r>
          </a:p>
          <a:p>
            <a:pPr lvl="1" eaLnBrk="0" fontAlgn="base" hangingPunct="0">
              <a:spcBef>
                <a:spcPct val="0"/>
              </a:spcBef>
              <a:spcAft>
                <a:spcPct val="0"/>
              </a:spcAft>
            </a:pPr>
            <a:r>
              <a:rPr kumimoji="0" lang="en-US" altLang="en-US" sz="1100" b="0" i="1" u="none" strike="noStrike" cap="none" normalizeH="0" baseline="0" dirty="0" smtClean="0">
                <a:ln>
                  <a:noFill/>
                </a:ln>
                <a:solidFill>
                  <a:schemeClr val="tx1"/>
                </a:solidFill>
                <a:effectLst/>
                <a:latin typeface="Arial" panose="020B0604020202020204" pitchFamily="34" charset="0"/>
              </a:rPr>
              <a:t>(Narrative tone.)</a:t>
            </a:r>
            <a:r>
              <a:rPr kumimoji="0" lang="en-US" altLang="en-US" sz="11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100" b="0" i="0" u="none" strike="noStrike" cap="none" normalizeH="0" baseline="0" dirty="0" smtClean="0">
                <a:ln>
                  <a:noFill/>
                </a:ln>
                <a:solidFill>
                  <a:schemeClr val="tx1"/>
                </a:solidFill>
                <a:effectLst/>
                <a:latin typeface="Arial" panose="020B0604020202020204" pitchFamily="34" charset="0"/>
              </a:rPr>
              <a:t>It was then he took the plunge. It's my little one, he said. </a:t>
            </a:r>
            <a:r>
              <a:rPr kumimoji="0" lang="en-US" altLang="en-US" sz="1100" b="0" i="0" u="none" strike="noStrike" cap="none" normalizeH="0" baseline="0" dirty="0" err="1" smtClean="0">
                <a:ln>
                  <a:noFill/>
                </a:ln>
                <a:solidFill>
                  <a:schemeClr val="tx1"/>
                </a:solidFill>
                <a:effectLst/>
                <a:latin typeface="Arial" panose="020B0604020202020204" pitchFamily="34" charset="0"/>
              </a:rPr>
              <a:t>Tsstss</a:t>
            </a:r>
            <a:r>
              <a:rPr kumimoji="0" lang="en-US" altLang="en-US" sz="1100" b="0" i="0" u="none" strike="noStrike" cap="none" normalizeH="0" baseline="0" dirty="0" smtClean="0">
                <a:ln>
                  <a:noFill/>
                </a:ln>
                <a:solidFill>
                  <a:schemeClr val="tx1"/>
                </a:solidFill>
                <a:effectLst/>
                <a:latin typeface="Arial" panose="020B0604020202020204" pitchFamily="34" charset="0"/>
              </a:rPr>
              <a:t>, a little one, that's bad. My little boy, he said, as if the sex mattered. Where did he come from? He named the hole. A good half-day, on horse. What are you insinuating? That the place is still inhabited? No </a:t>
            </a:r>
            <a:r>
              <a:rPr kumimoji="0" lang="en-US" altLang="en-US" sz="1100" b="0" i="0" u="none" strike="noStrike" cap="none" normalizeH="0" baseline="0" dirty="0" err="1" smtClean="0">
                <a:ln>
                  <a:noFill/>
                </a:ln>
                <a:solidFill>
                  <a:schemeClr val="tx1"/>
                </a:solidFill>
                <a:effectLst/>
                <a:latin typeface="Arial" panose="020B0604020202020204" pitchFamily="34" charset="0"/>
              </a:rPr>
              <a:t>no</a:t>
            </a:r>
            <a:r>
              <a:rPr kumimoji="0" lang="en-US" altLang="en-US" sz="1100" b="0" i="0" u="none" strike="noStrike" cap="none" normalizeH="0" baseline="0" dirty="0" smtClean="0">
                <a:ln>
                  <a:noFill/>
                </a:ln>
                <a:solidFill>
                  <a:schemeClr val="tx1"/>
                </a:solidFill>
                <a:effectLst/>
                <a:latin typeface="Arial" panose="020B0604020202020204" pitchFamily="34" charset="0"/>
              </a:rPr>
              <a:t>, not a soul, except himself and the child—assuming he existed. Good. I enquired about the situation at </a:t>
            </a:r>
            <a:r>
              <a:rPr kumimoji="0" lang="en-US" altLang="en-US" sz="1100" b="0" i="0" u="none" strike="noStrike" cap="none" normalizeH="0" baseline="0" dirty="0" err="1" smtClean="0">
                <a:ln>
                  <a:noFill/>
                </a:ln>
                <a:solidFill>
                  <a:schemeClr val="tx1"/>
                </a:solidFill>
                <a:effectLst/>
                <a:latin typeface="Arial" panose="020B0604020202020204" pitchFamily="34" charset="0"/>
              </a:rPr>
              <a:t>Kov</a:t>
            </a:r>
            <a:r>
              <a:rPr kumimoji="0" lang="en-US" altLang="en-US" sz="1100" b="0" i="0" u="none" strike="noStrike" cap="none" normalizeH="0" baseline="0" dirty="0" smtClean="0">
                <a:ln>
                  <a:noFill/>
                </a:ln>
                <a:solidFill>
                  <a:schemeClr val="tx1"/>
                </a:solidFill>
                <a:effectLst/>
                <a:latin typeface="Arial" panose="020B0604020202020204" pitchFamily="34" charset="0"/>
              </a:rPr>
              <a:t>, beyond the gulf. Not a sinner. Good. And you expect me to believe you have left your little one back there, all alone, and alive into the bargain? Come now! </a:t>
            </a:r>
          </a:p>
          <a:p>
            <a:pPr lvl="1" eaLnBrk="0" fontAlgn="base" hangingPunct="0">
              <a:spcBef>
                <a:spcPct val="0"/>
              </a:spcBef>
              <a:spcAft>
                <a:spcPct val="0"/>
              </a:spcAft>
            </a:pPr>
            <a:r>
              <a:rPr kumimoji="0" lang="en-US" altLang="en-US" sz="1100" b="0" i="1" u="none" strike="noStrike" cap="none" normalizeH="0" baseline="0" dirty="0" smtClean="0">
                <a:ln>
                  <a:noFill/>
                </a:ln>
                <a:solidFill>
                  <a:schemeClr val="tx1"/>
                </a:solidFill>
                <a:effectLst/>
                <a:latin typeface="Arial" panose="020B0604020202020204" pitchFamily="34" charset="0"/>
              </a:rPr>
              <a:t>(Pause.)</a:t>
            </a:r>
            <a:r>
              <a:rPr kumimoji="0" lang="en-US" altLang="en-US" sz="11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100" b="0" i="0" u="none" strike="noStrike" cap="none" normalizeH="0" baseline="0" dirty="0" smtClean="0">
                <a:ln>
                  <a:noFill/>
                </a:ln>
                <a:solidFill>
                  <a:schemeClr val="tx1"/>
                </a:solidFill>
                <a:effectLst/>
                <a:latin typeface="Arial" panose="020B0604020202020204" pitchFamily="34" charset="0"/>
              </a:rPr>
              <a:t>It was a howling day, I remember, a hundred by the </a:t>
            </a:r>
            <a:r>
              <a:rPr kumimoji="0" lang="en-US" altLang="en-US" sz="1100" b="0" i="0" u="none" strike="noStrike" cap="none" normalizeH="0" baseline="0" dirty="0" err="1" smtClean="0">
                <a:ln>
                  <a:noFill/>
                </a:ln>
                <a:solidFill>
                  <a:schemeClr val="tx1"/>
                </a:solidFill>
                <a:effectLst/>
                <a:latin typeface="Arial" panose="020B0604020202020204" pitchFamily="34" charset="0"/>
              </a:rPr>
              <a:t>anenometer</a:t>
            </a:r>
            <a:r>
              <a:rPr kumimoji="0" lang="en-US" altLang="en-US" sz="1100" b="0" i="0" u="none" strike="noStrike" cap="none" normalizeH="0" baseline="0" dirty="0" smtClean="0">
                <a:ln>
                  <a:noFill/>
                </a:ln>
                <a:solidFill>
                  <a:schemeClr val="tx1"/>
                </a:solidFill>
                <a:effectLst/>
                <a:latin typeface="Arial" panose="020B0604020202020204" pitchFamily="34" charset="0"/>
              </a:rPr>
              <a:t>. The wind was tearing up the dead pines and sweeping them... away. </a:t>
            </a:r>
          </a:p>
          <a:p>
            <a:pPr lvl="1" eaLnBrk="0" fontAlgn="base" hangingPunct="0">
              <a:spcBef>
                <a:spcPct val="0"/>
              </a:spcBef>
              <a:spcAft>
                <a:spcPct val="0"/>
              </a:spcAft>
            </a:pPr>
            <a:r>
              <a:rPr kumimoji="0" lang="en-US" altLang="en-US" sz="1100" b="0" i="1" u="none" strike="noStrike" cap="none" normalizeH="0" baseline="0" dirty="0" smtClean="0">
                <a:ln>
                  <a:noFill/>
                </a:ln>
                <a:solidFill>
                  <a:schemeClr val="tx1"/>
                </a:solidFill>
                <a:effectLst/>
                <a:latin typeface="Arial" panose="020B0604020202020204" pitchFamily="34" charset="0"/>
              </a:rPr>
              <a:t>(Pause. Normal tone.)</a:t>
            </a:r>
            <a:r>
              <a:rPr kumimoji="0" lang="en-US" altLang="en-US" sz="11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100" b="0" i="0" u="none" strike="noStrike" cap="none" normalizeH="0" baseline="0" dirty="0" smtClean="0">
                <a:ln>
                  <a:noFill/>
                </a:ln>
                <a:solidFill>
                  <a:schemeClr val="tx1"/>
                </a:solidFill>
                <a:effectLst/>
                <a:latin typeface="Arial" panose="020B0604020202020204" pitchFamily="34" charset="0"/>
              </a:rPr>
              <a:t>A feeble bit, that. </a:t>
            </a:r>
          </a:p>
          <a:p>
            <a:pPr lvl="1" eaLnBrk="0" fontAlgn="base" hangingPunct="0">
              <a:spcBef>
                <a:spcPct val="0"/>
              </a:spcBef>
              <a:spcAft>
                <a:spcPct val="0"/>
              </a:spcAft>
            </a:pPr>
            <a:r>
              <a:rPr lang="en-US" altLang="en-US" sz="1100" dirty="0">
                <a:latin typeface="Arial" panose="020B0604020202020204" pitchFamily="34" charset="0"/>
              </a:rPr>
              <a:t>	</a:t>
            </a:r>
            <a:r>
              <a:rPr lang="en-US" altLang="en-US" sz="1100" dirty="0" smtClean="0">
                <a:latin typeface="Arial" panose="020B0604020202020204" pitchFamily="34" charset="0"/>
              </a:rPr>
              <a:t>				50-52</a:t>
            </a:r>
            <a:endParaRPr kumimoji="0" lang="en-US" altLang="en-US" sz="11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98138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2232" y="1040018"/>
            <a:ext cx="11926529" cy="5693866"/>
          </a:xfrm>
          <a:prstGeom prst="rect">
            <a:avLst/>
          </a:prstGeom>
        </p:spPr>
        <p:txBody>
          <a:bodyPr wrap="square">
            <a:spAutoFit/>
          </a:bodyPr>
          <a:lstStyle/>
          <a:p>
            <a:pPr lvl="1" eaLnBrk="0" fontAlgn="base" hangingPunct="0">
              <a:spcBef>
                <a:spcPct val="0"/>
              </a:spcBef>
              <a:spcAft>
                <a:spcPct val="0"/>
              </a:spcAft>
            </a:pPr>
            <a:r>
              <a:rPr kumimoji="0" lang="en-US" altLang="en-US" sz="1400" b="0" i="0" u="none" strike="noStrike" cap="none" normalizeH="0" baseline="0" dirty="0" smtClean="0">
                <a:ln>
                  <a:noFill/>
                </a:ln>
                <a:solidFill>
                  <a:schemeClr val="tx1"/>
                </a:solidFill>
                <a:effectLst/>
                <a:latin typeface="Arial" panose="020B0604020202020204" pitchFamily="34" charset="0"/>
              </a:rPr>
              <a:t>Come on, man, speak up, what is it you want from me, I have to put up my holly. </a:t>
            </a:r>
          </a:p>
          <a:p>
            <a:pPr lvl="1" eaLnBrk="0" fontAlgn="base" hangingPunct="0">
              <a:spcBef>
                <a:spcPct val="0"/>
              </a:spcBef>
              <a:spcAft>
                <a:spcPct val="0"/>
              </a:spcAft>
            </a:pPr>
            <a:r>
              <a:rPr kumimoji="0" lang="en-US" altLang="en-US" sz="1400" b="0" i="1" u="none" strike="noStrike" cap="none" normalizeH="0" baseline="0" dirty="0" smtClean="0">
                <a:ln>
                  <a:noFill/>
                </a:ln>
                <a:solidFill>
                  <a:schemeClr val="tx1"/>
                </a:solidFill>
                <a:effectLst/>
                <a:latin typeface="Arial" panose="020B0604020202020204" pitchFamily="34" charset="0"/>
              </a:rPr>
              <a:t>(Pause.)</a:t>
            </a:r>
            <a:r>
              <a:rPr kumimoji="0" lang="en-US" altLang="en-US" sz="14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400" b="0" i="0" u="none" strike="noStrike" cap="none" normalizeH="0" baseline="0" dirty="0" smtClean="0">
                <a:ln>
                  <a:noFill/>
                </a:ln>
                <a:solidFill>
                  <a:schemeClr val="tx1"/>
                </a:solidFill>
                <a:effectLst/>
                <a:latin typeface="Arial" panose="020B0604020202020204" pitchFamily="34" charset="0"/>
              </a:rPr>
              <a:t>Well to make it short it finally transpired that what he wanted from me was... bread for his brat? Bread? But I have no bread, it doesn't agree with me. Good. Then perhaps a little corn? </a:t>
            </a:r>
          </a:p>
          <a:p>
            <a:pPr lvl="1" eaLnBrk="0" fontAlgn="base" hangingPunct="0">
              <a:spcBef>
                <a:spcPct val="0"/>
              </a:spcBef>
              <a:spcAft>
                <a:spcPct val="0"/>
              </a:spcAft>
            </a:pPr>
            <a:r>
              <a:rPr kumimoji="0" lang="en-US" altLang="en-US" sz="1400" b="0" i="1" u="none" strike="noStrike" cap="none" normalizeH="0" baseline="0" dirty="0" smtClean="0">
                <a:ln>
                  <a:noFill/>
                </a:ln>
                <a:solidFill>
                  <a:schemeClr val="tx1"/>
                </a:solidFill>
                <a:effectLst/>
                <a:latin typeface="Arial" panose="020B0604020202020204" pitchFamily="34" charset="0"/>
              </a:rPr>
              <a:t>(Pause. Normal tone.)</a:t>
            </a:r>
            <a:r>
              <a:rPr kumimoji="0" lang="en-US" altLang="en-US" sz="14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400" b="0" i="0" u="none" strike="noStrike" cap="none" normalizeH="0" baseline="0" dirty="0" smtClean="0">
                <a:ln>
                  <a:noFill/>
                </a:ln>
                <a:solidFill>
                  <a:schemeClr val="tx1"/>
                </a:solidFill>
                <a:effectLst/>
                <a:latin typeface="Arial" panose="020B0604020202020204" pitchFamily="34" charset="0"/>
              </a:rPr>
              <a:t>That should do it. </a:t>
            </a:r>
          </a:p>
          <a:p>
            <a:pPr lvl="1" eaLnBrk="0" fontAlgn="base" hangingPunct="0">
              <a:spcBef>
                <a:spcPct val="0"/>
              </a:spcBef>
              <a:spcAft>
                <a:spcPct val="0"/>
              </a:spcAft>
            </a:pPr>
            <a:r>
              <a:rPr kumimoji="0" lang="en-US" altLang="en-US" sz="1400" b="0" i="1" u="none" strike="noStrike" cap="none" normalizeH="0" baseline="0" dirty="0" smtClean="0">
                <a:ln>
                  <a:noFill/>
                </a:ln>
                <a:solidFill>
                  <a:schemeClr val="tx1"/>
                </a:solidFill>
                <a:effectLst/>
                <a:latin typeface="Arial" panose="020B0604020202020204" pitchFamily="34" charset="0"/>
              </a:rPr>
              <a:t>(Narrative tone.)</a:t>
            </a:r>
            <a:r>
              <a:rPr kumimoji="0" lang="en-US" altLang="en-US" sz="14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400" b="0" i="0" u="none" strike="noStrike" cap="none" normalizeH="0" baseline="0" dirty="0" smtClean="0">
                <a:ln>
                  <a:noFill/>
                </a:ln>
                <a:solidFill>
                  <a:schemeClr val="tx1"/>
                </a:solidFill>
                <a:effectLst/>
                <a:latin typeface="Arial" panose="020B0604020202020204" pitchFamily="34" charset="0"/>
              </a:rPr>
              <a:t>Corn, yes, I have corn, it's true, in my granaries. But use your head. I give you some corn, a pound, a pound and a half, you bring it back to your child and you make him—if he's still alive—a nice pot of porridge. </a:t>
            </a:r>
          </a:p>
          <a:p>
            <a:pPr lvl="1" eaLnBrk="0" fontAlgn="base" hangingPunct="0">
              <a:spcBef>
                <a:spcPct val="0"/>
              </a:spcBef>
              <a:spcAft>
                <a:spcPct val="0"/>
              </a:spcAft>
            </a:pPr>
            <a:r>
              <a:rPr kumimoji="0" lang="en-US" altLang="en-US" sz="1400" b="0" i="1" u="none" strike="noStrike" cap="none" normalizeH="0" baseline="0" dirty="0" smtClean="0">
                <a:ln>
                  <a:noFill/>
                </a:ln>
                <a:solidFill>
                  <a:schemeClr val="tx1"/>
                </a:solidFill>
                <a:effectLst/>
                <a:latin typeface="Arial" panose="020B0604020202020204" pitchFamily="34" charset="0"/>
              </a:rPr>
              <a:t>(</a:t>
            </a:r>
            <a:r>
              <a:rPr kumimoji="0" lang="en-US" altLang="en-US" sz="1400" b="0" i="1" u="none" strike="noStrike" cap="none" normalizeH="0" baseline="0" dirty="0" err="1" smtClean="0">
                <a:ln>
                  <a:noFill/>
                </a:ln>
                <a:solidFill>
                  <a:schemeClr val="tx1"/>
                </a:solidFill>
                <a:effectLst/>
                <a:latin typeface="Arial" panose="020B0604020202020204" pitchFamily="34" charset="0"/>
              </a:rPr>
              <a:t>Nagg</a:t>
            </a:r>
            <a:r>
              <a:rPr kumimoji="0" lang="en-US" altLang="en-US" sz="1400" b="0" i="1" u="none" strike="noStrike" cap="none" normalizeH="0" baseline="0" dirty="0" smtClean="0">
                <a:ln>
                  <a:noFill/>
                </a:ln>
                <a:solidFill>
                  <a:schemeClr val="tx1"/>
                </a:solidFill>
                <a:effectLst/>
                <a:latin typeface="Arial" panose="020B0604020202020204" pitchFamily="34" charset="0"/>
              </a:rPr>
              <a:t> reacts.)</a:t>
            </a:r>
            <a:r>
              <a:rPr kumimoji="0" lang="en-US" altLang="en-US" sz="14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400" b="0" i="0" u="none" strike="noStrike" cap="none" normalizeH="0" baseline="0" dirty="0" smtClean="0">
                <a:ln>
                  <a:noFill/>
                </a:ln>
                <a:solidFill>
                  <a:schemeClr val="tx1"/>
                </a:solidFill>
                <a:effectLst/>
                <a:latin typeface="Arial" panose="020B0604020202020204" pitchFamily="34" charset="0"/>
              </a:rPr>
              <a:t>a nice pot and a half of porridge, full of nourishment. Good. The colors come back into his little cheeks—perhaps. And then? </a:t>
            </a:r>
          </a:p>
          <a:p>
            <a:pPr lvl="1" eaLnBrk="0" fontAlgn="base" hangingPunct="0">
              <a:spcBef>
                <a:spcPct val="0"/>
              </a:spcBef>
              <a:spcAft>
                <a:spcPct val="0"/>
              </a:spcAft>
            </a:pPr>
            <a:r>
              <a:rPr kumimoji="0" lang="en-US" altLang="en-US" sz="1400" b="0" i="1" u="none" strike="noStrike" cap="none" normalizeH="0" baseline="0" dirty="0" smtClean="0">
                <a:ln>
                  <a:noFill/>
                </a:ln>
                <a:solidFill>
                  <a:schemeClr val="tx1"/>
                </a:solidFill>
                <a:effectLst/>
                <a:latin typeface="Arial" panose="020B0604020202020204" pitchFamily="34" charset="0"/>
              </a:rPr>
              <a:t>(Pause.)</a:t>
            </a:r>
            <a:r>
              <a:rPr kumimoji="0" lang="en-US" altLang="en-US" sz="14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400" b="0" i="0" u="none" strike="noStrike" cap="none" normalizeH="0" baseline="0" dirty="0" smtClean="0">
                <a:ln>
                  <a:noFill/>
                </a:ln>
                <a:solidFill>
                  <a:schemeClr val="tx1"/>
                </a:solidFill>
                <a:effectLst/>
                <a:latin typeface="Arial" panose="020B0604020202020204" pitchFamily="34" charset="0"/>
              </a:rPr>
              <a:t>I lost patience. </a:t>
            </a:r>
          </a:p>
          <a:p>
            <a:pPr lvl="1" eaLnBrk="0" fontAlgn="base" hangingPunct="0">
              <a:spcBef>
                <a:spcPct val="0"/>
              </a:spcBef>
              <a:spcAft>
                <a:spcPct val="0"/>
              </a:spcAft>
            </a:pPr>
            <a:r>
              <a:rPr kumimoji="0" lang="en-US" altLang="en-US" sz="1400" b="0" i="1" u="none" strike="noStrike" cap="none" normalizeH="0" baseline="0" dirty="0" smtClean="0">
                <a:ln>
                  <a:noFill/>
                </a:ln>
                <a:solidFill>
                  <a:schemeClr val="tx1"/>
                </a:solidFill>
                <a:effectLst/>
                <a:latin typeface="Arial" panose="020B0604020202020204" pitchFamily="34" charset="0"/>
              </a:rPr>
              <a:t>(Violently.)</a:t>
            </a:r>
            <a:r>
              <a:rPr kumimoji="0" lang="en-US" altLang="en-US" sz="14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400" b="0" i="0" u="none" strike="noStrike" cap="none" normalizeH="0" baseline="0" dirty="0" smtClean="0">
                <a:ln>
                  <a:noFill/>
                </a:ln>
                <a:solidFill>
                  <a:schemeClr val="tx1"/>
                </a:solidFill>
                <a:effectLst/>
                <a:latin typeface="Arial" panose="020B0604020202020204" pitchFamily="34" charset="0"/>
              </a:rPr>
              <a:t>Use your head, can't you, use your head. You're on earth, there's no cure for that! </a:t>
            </a:r>
          </a:p>
          <a:p>
            <a:pPr lvl="1" eaLnBrk="0" fontAlgn="base" hangingPunct="0">
              <a:spcBef>
                <a:spcPct val="0"/>
              </a:spcBef>
              <a:spcAft>
                <a:spcPct val="0"/>
              </a:spcAft>
            </a:pPr>
            <a:r>
              <a:rPr kumimoji="0" lang="en-US" altLang="en-US" sz="1400" b="0" i="1" u="none" strike="noStrike" cap="none" normalizeH="0" baseline="0" dirty="0" smtClean="0">
                <a:ln>
                  <a:noFill/>
                </a:ln>
                <a:solidFill>
                  <a:schemeClr val="tx1"/>
                </a:solidFill>
                <a:effectLst/>
                <a:latin typeface="Arial" panose="020B0604020202020204" pitchFamily="34" charset="0"/>
              </a:rPr>
              <a:t>(Pause.)</a:t>
            </a:r>
            <a:r>
              <a:rPr kumimoji="0" lang="en-US" altLang="en-US" sz="14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400" b="0" i="0" u="none" strike="noStrike" cap="none" normalizeH="0" baseline="0" dirty="0" smtClean="0">
                <a:ln>
                  <a:noFill/>
                </a:ln>
                <a:solidFill>
                  <a:schemeClr val="tx1"/>
                </a:solidFill>
                <a:effectLst/>
                <a:latin typeface="Arial" panose="020B0604020202020204" pitchFamily="34" charset="0"/>
              </a:rPr>
              <a:t>It was an exceedingly dry day, I remember, zero by the hygrometer. Ideal weather, for my lumbago. </a:t>
            </a:r>
          </a:p>
          <a:p>
            <a:pPr lvl="1" eaLnBrk="0" fontAlgn="base" hangingPunct="0">
              <a:spcBef>
                <a:spcPct val="0"/>
              </a:spcBef>
              <a:spcAft>
                <a:spcPct val="0"/>
              </a:spcAft>
            </a:pPr>
            <a:r>
              <a:rPr kumimoji="0" lang="en-US" altLang="en-US" sz="1400" b="0" i="1" u="none" strike="noStrike" cap="none" normalizeH="0" baseline="0" dirty="0" smtClean="0">
                <a:ln>
                  <a:noFill/>
                </a:ln>
                <a:solidFill>
                  <a:schemeClr val="tx1"/>
                </a:solidFill>
                <a:effectLst/>
                <a:latin typeface="Arial" panose="020B0604020202020204" pitchFamily="34" charset="0"/>
              </a:rPr>
              <a:t>(Pause. Violently.)</a:t>
            </a:r>
            <a:r>
              <a:rPr kumimoji="0" lang="en-US" altLang="en-US" sz="14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400" b="0" i="0" u="none" strike="noStrike" cap="none" normalizeH="0" baseline="0" dirty="0" smtClean="0">
                <a:ln>
                  <a:noFill/>
                </a:ln>
                <a:solidFill>
                  <a:schemeClr val="tx1"/>
                </a:solidFill>
                <a:effectLst/>
                <a:latin typeface="Arial" panose="020B0604020202020204" pitchFamily="34" charset="0"/>
              </a:rPr>
              <a:t>But what in God's name do you imagine? That the earth will awake in the spring? That the rivers and seas will run with fish again? That there's manna in heaven still for imbeciles like you? </a:t>
            </a:r>
          </a:p>
          <a:p>
            <a:pPr lvl="1" eaLnBrk="0" fontAlgn="base" hangingPunct="0">
              <a:spcBef>
                <a:spcPct val="0"/>
              </a:spcBef>
              <a:spcAft>
                <a:spcPct val="0"/>
              </a:spcAft>
            </a:pPr>
            <a:r>
              <a:rPr kumimoji="0" lang="en-US" altLang="en-US" sz="1400" b="0" i="1" u="none" strike="noStrike" cap="none" normalizeH="0" baseline="0" dirty="0" smtClean="0">
                <a:ln>
                  <a:noFill/>
                </a:ln>
                <a:solidFill>
                  <a:schemeClr val="tx1"/>
                </a:solidFill>
                <a:effectLst/>
                <a:latin typeface="Arial" panose="020B0604020202020204" pitchFamily="34" charset="0"/>
              </a:rPr>
              <a:t>(Pause.)</a:t>
            </a:r>
            <a:r>
              <a:rPr kumimoji="0" lang="en-US" altLang="en-US" sz="14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400" b="0" i="0" u="none" strike="noStrike" cap="none" normalizeH="0" baseline="0" dirty="0" smtClean="0">
                <a:ln>
                  <a:noFill/>
                </a:ln>
                <a:solidFill>
                  <a:schemeClr val="tx1"/>
                </a:solidFill>
                <a:effectLst/>
                <a:latin typeface="Arial" panose="020B0604020202020204" pitchFamily="34" charset="0"/>
              </a:rPr>
              <a:t>Gradually I cooled down, sufficiently at least to ask him how long he had taken on the way. Three whole days. Good. In what condition he had left the child. Deep in sleep. </a:t>
            </a:r>
          </a:p>
          <a:p>
            <a:pPr lvl="1" eaLnBrk="0" fontAlgn="base" hangingPunct="0">
              <a:spcBef>
                <a:spcPct val="0"/>
              </a:spcBef>
              <a:spcAft>
                <a:spcPct val="0"/>
              </a:spcAft>
            </a:pPr>
            <a:r>
              <a:rPr kumimoji="0" lang="en-US" altLang="en-US" sz="1400" b="0" i="1" u="none" strike="noStrike" cap="none" normalizeH="0" baseline="0" dirty="0" smtClean="0">
                <a:ln>
                  <a:noFill/>
                </a:ln>
                <a:solidFill>
                  <a:schemeClr val="tx1"/>
                </a:solidFill>
                <a:effectLst/>
                <a:latin typeface="Arial" panose="020B0604020202020204" pitchFamily="34" charset="0"/>
              </a:rPr>
              <a:t>(Forcibly.)</a:t>
            </a:r>
            <a:r>
              <a:rPr kumimoji="0" lang="en-US" altLang="en-US" sz="14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400" b="0" i="0" u="none" strike="noStrike" cap="none" normalizeH="0" baseline="0" dirty="0" smtClean="0">
                <a:ln>
                  <a:noFill/>
                </a:ln>
                <a:solidFill>
                  <a:schemeClr val="tx1"/>
                </a:solidFill>
                <a:effectLst/>
                <a:latin typeface="Arial" panose="020B0604020202020204" pitchFamily="34" charset="0"/>
              </a:rPr>
              <a:t>But deep in what sleep, deep in what sleep already? </a:t>
            </a:r>
          </a:p>
          <a:p>
            <a:pPr lvl="1" eaLnBrk="0" fontAlgn="base" hangingPunct="0">
              <a:spcBef>
                <a:spcPct val="0"/>
              </a:spcBef>
              <a:spcAft>
                <a:spcPct val="0"/>
              </a:spcAft>
            </a:pPr>
            <a:r>
              <a:rPr kumimoji="0" lang="en-US" altLang="en-US" sz="1400" b="0" i="1" u="none" strike="noStrike" cap="none" normalizeH="0" baseline="0" dirty="0" smtClean="0">
                <a:ln>
                  <a:noFill/>
                </a:ln>
                <a:solidFill>
                  <a:schemeClr val="tx1"/>
                </a:solidFill>
                <a:effectLst/>
                <a:latin typeface="Arial" panose="020B0604020202020204" pitchFamily="34" charset="0"/>
              </a:rPr>
              <a:t>(Pause.)</a:t>
            </a:r>
            <a:r>
              <a:rPr kumimoji="0" lang="en-US" altLang="en-US" sz="1400" b="0" i="0" u="none" strike="noStrike" cap="none" normalizeH="0" baseline="0" dirty="0" smtClean="0">
                <a:ln>
                  <a:noFill/>
                </a:ln>
                <a:solidFill>
                  <a:schemeClr val="tx1"/>
                </a:solidFill>
                <a:effectLst/>
                <a:latin typeface="Arial" panose="020B0604020202020204" pitchFamily="34" charset="0"/>
              </a:rPr>
              <a:t> 					51-3</a:t>
            </a:r>
          </a:p>
        </p:txBody>
      </p:sp>
    </p:spTree>
    <p:extLst>
      <p:ext uri="{BB962C8B-B14F-4D97-AF65-F5344CB8AC3E}">
        <p14:creationId xmlns:p14="http://schemas.microsoft.com/office/powerpoint/2010/main" val="30297421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2103" y="183193"/>
            <a:ext cx="8996516" cy="5909310"/>
          </a:xfrm>
          <a:prstGeom prst="rect">
            <a:avLst/>
          </a:prstGeom>
        </p:spPr>
        <p:txBody>
          <a:bodyPr wrap="square">
            <a:spAutoFit/>
          </a:bodyPr>
          <a:lstStyle/>
          <a:p>
            <a:pPr lvl="1" eaLnBrk="0" fontAlgn="base" hangingPunct="0">
              <a:spcBef>
                <a:spcPct val="0"/>
              </a:spcBef>
              <a:spcAft>
                <a:spcPct val="0"/>
              </a:spcAft>
            </a:pPr>
            <a:r>
              <a:rPr kumimoji="0" lang="en-US" altLang="en-US" sz="1400" b="0" i="0" u="none" strike="noStrike" cap="none" normalizeH="0" baseline="0" dirty="0" smtClean="0">
                <a:ln>
                  <a:noFill/>
                </a:ln>
                <a:solidFill>
                  <a:schemeClr val="tx1"/>
                </a:solidFill>
                <a:effectLst/>
                <a:latin typeface="Arial" panose="020B0604020202020204" pitchFamily="34" charset="0"/>
              </a:rPr>
              <a:t>Well to make it short I finally offered to take him into my service. He had touched a chord. And then I imagined already that I wasn't much longer for this world. </a:t>
            </a:r>
          </a:p>
          <a:p>
            <a:pPr lvl="1" eaLnBrk="0" fontAlgn="base" hangingPunct="0">
              <a:spcBef>
                <a:spcPct val="0"/>
              </a:spcBef>
              <a:spcAft>
                <a:spcPct val="0"/>
              </a:spcAft>
            </a:pPr>
            <a:r>
              <a:rPr kumimoji="0" lang="en-US" altLang="en-US" sz="1400" b="0" i="1" u="none" strike="noStrike" cap="none" normalizeH="0" baseline="0" dirty="0" smtClean="0">
                <a:ln>
                  <a:noFill/>
                </a:ln>
                <a:solidFill>
                  <a:schemeClr val="tx1"/>
                </a:solidFill>
                <a:effectLst/>
                <a:latin typeface="Arial" panose="020B0604020202020204" pitchFamily="34" charset="0"/>
              </a:rPr>
              <a:t>(He laughs. Pause.)</a:t>
            </a:r>
            <a:r>
              <a:rPr kumimoji="0" lang="en-US" altLang="en-US" sz="14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400" b="0" i="0" u="none" strike="noStrike" cap="none" normalizeH="0" baseline="0" dirty="0" smtClean="0">
                <a:ln>
                  <a:noFill/>
                </a:ln>
                <a:solidFill>
                  <a:schemeClr val="tx1"/>
                </a:solidFill>
                <a:effectLst/>
                <a:latin typeface="Arial" panose="020B0604020202020204" pitchFamily="34" charset="0"/>
              </a:rPr>
              <a:t>Well? </a:t>
            </a:r>
          </a:p>
          <a:p>
            <a:pPr lvl="1" eaLnBrk="0" fontAlgn="base" hangingPunct="0">
              <a:spcBef>
                <a:spcPct val="0"/>
              </a:spcBef>
              <a:spcAft>
                <a:spcPct val="0"/>
              </a:spcAft>
            </a:pPr>
            <a:r>
              <a:rPr kumimoji="0" lang="en-US" altLang="en-US" sz="1400" b="0" i="1" u="none" strike="noStrike" cap="none" normalizeH="0" baseline="0" dirty="0" smtClean="0">
                <a:ln>
                  <a:noFill/>
                </a:ln>
                <a:solidFill>
                  <a:schemeClr val="tx1"/>
                </a:solidFill>
                <a:effectLst/>
                <a:latin typeface="Arial" panose="020B0604020202020204" pitchFamily="34" charset="0"/>
              </a:rPr>
              <a:t>(Pause.)</a:t>
            </a:r>
            <a:r>
              <a:rPr kumimoji="0" lang="en-US" altLang="en-US" sz="14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400" b="0" i="0" u="none" strike="noStrike" cap="none" normalizeH="0" baseline="0" dirty="0" smtClean="0">
                <a:ln>
                  <a:noFill/>
                </a:ln>
                <a:solidFill>
                  <a:schemeClr val="tx1"/>
                </a:solidFill>
                <a:effectLst/>
                <a:latin typeface="Arial" panose="020B0604020202020204" pitchFamily="34" charset="0"/>
              </a:rPr>
              <a:t>Well? Here if you were careful you might die a nice natural death, in peace and comfort. </a:t>
            </a:r>
          </a:p>
          <a:p>
            <a:pPr lvl="1" eaLnBrk="0" fontAlgn="base" hangingPunct="0">
              <a:spcBef>
                <a:spcPct val="0"/>
              </a:spcBef>
              <a:spcAft>
                <a:spcPct val="0"/>
              </a:spcAft>
            </a:pPr>
            <a:r>
              <a:rPr kumimoji="0" lang="en-US" altLang="en-US" sz="1400" b="0" i="1" u="none" strike="noStrike" cap="none" normalizeH="0" baseline="0" dirty="0" smtClean="0">
                <a:ln>
                  <a:noFill/>
                </a:ln>
                <a:solidFill>
                  <a:schemeClr val="tx1"/>
                </a:solidFill>
                <a:effectLst/>
                <a:latin typeface="Arial" panose="020B0604020202020204" pitchFamily="34" charset="0"/>
              </a:rPr>
              <a:t>(Pause.)</a:t>
            </a:r>
            <a:r>
              <a:rPr kumimoji="0" lang="en-US" altLang="en-US" sz="14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400" b="0" i="0" u="none" strike="noStrike" cap="none" normalizeH="0" baseline="0" dirty="0" smtClean="0">
                <a:ln>
                  <a:noFill/>
                </a:ln>
                <a:solidFill>
                  <a:schemeClr val="tx1"/>
                </a:solidFill>
                <a:effectLst/>
                <a:latin typeface="Arial" panose="020B0604020202020204" pitchFamily="34" charset="0"/>
              </a:rPr>
              <a:t>Well? </a:t>
            </a:r>
          </a:p>
          <a:p>
            <a:pPr lvl="1" eaLnBrk="0" fontAlgn="base" hangingPunct="0">
              <a:spcBef>
                <a:spcPct val="0"/>
              </a:spcBef>
              <a:spcAft>
                <a:spcPct val="0"/>
              </a:spcAft>
            </a:pPr>
            <a:r>
              <a:rPr kumimoji="0" lang="en-US" altLang="en-US" sz="1400" b="0" i="1" u="none" strike="noStrike" cap="none" normalizeH="0" baseline="0" dirty="0" smtClean="0">
                <a:ln>
                  <a:noFill/>
                </a:ln>
                <a:solidFill>
                  <a:schemeClr val="tx1"/>
                </a:solidFill>
                <a:effectLst/>
                <a:latin typeface="Arial" panose="020B0604020202020204" pitchFamily="34" charset="0"/>
              </a:rPr>
              <a:t>(Pause.)</a:t>
            </a:r>
            <a:r>
              <a:rPr kumimoji="0" lang="en-US" altLang="en-US" sz="14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400" b="0" i="0" u="none" strike="noStrike" cap="none" normalizeH="0" baseline="0" dirty="0" smtClean="0">
                <a:ln>
                  <a:noFill/>
                </a:ln>
                <a:solidFill>
                  <a:schemeClr val="tx1"/>
                </a:solidFill>
                <a:effectLst/>
                <a:latin typeface="Arial" panose="020B0604020202020204" pitchFamily="34" charset="0"/>
              </a:rPr>
              <a:t>In the end he asked me would I consent to take in the child as well—if he were still alive. </a:t>
            </a:r>
          </a:p>
          <a:p>
            <a:pPr lvl="1" eaLnBrk="0" fontAlgn="base" hangingPunct="0">
              <a:spcBef>
                <a:spcPct val="0"/>
              </a:spcBef>
              <a:spcAft>
                <a:spcPct val="0"/>
              </a:spcAft>
            </a:pPr>
            <a:r>
              <a:rPr kumimoji="0" lang="en-US" altLang="en-US" sz="1400" b="0" i="1" u="none" strike="noStrike" cap="none" normalizeH="0" baseline="0" dirty="0" smtClean="0">
                <a:ln>
                  <a:noFill/>
                </a:ln>
                <a:solidFill>
                  <a:schemeClr val="tx1"/>
                </a:solidFill>
                <a:effectLst/>
                <a:latin typeface="Arial" panose="020B0604020202020204" pitchFamily="34" charset="0"/>
              </a:rPr>
              <a:t>(Pause.)</a:t>
            </a:r>
            <a:r>
              <a:rPr kumimoji="0" lang="en-US" altLang="en-US" sz="14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400" b="0" i="0" u="none" strike="noStrike" cap="none" normalizeH="0" baseline="0" dirty="0" smtClean="0">
                <a:ln>
                  <a:noFill/>
                </a:ln>
                <a:solidFill>
                  <a:schemeClr val="tx1"/>
                </a:solidFill>
                <a:effectLst/>
                <a:latin typeface="Arial" panose="020B0604020202020204" pitchFamily="34" charset="0"/>
              </a:rPr>
              <a:t>It was the moment I was waiting for. </a:t>
            </a:r>
          </a:p>
          <a:p>
            <a:pPr lvl="1" eaLnBrk="0" fontAlgn="base" hangingPunct="0">
              <a:spcBef>
                <a:spcPct val="0"/>
              </a:spcBef>
              <a:spcAft>
                <a:spcPct val="0"/>
              </a:spcAft>
            </a:pPr>
            <a:r>
              <a:rPr kumimoji="0" lang="en-US" altLang="en-US" sz="1400" b="0" i="1" u="none" strike="noStrike" cap="none" normalizeH="0" baseline="0" dirty="0" smtClean="0">
                <a:ln>
                  <a:noFill/>
                </a:ln>
                <a:solidFill>
                  <a:schemeClr val="tx1"/>
                </a:solidFill>
                <a:effectLst/>
                <a:latin typeface="Arial" panose="020B0604020202020204" pitchFamily="34" charset="0"/>
              </a:rPr>
              <a:t>(Pause.)</a:t>
            </a:r>
            <a:r>
              <a:rPr kumimoji="0" lang="en-US" altLang="en-US" sz="14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400" b="0" i="0" u="none" strike="noStrike" cap="none" normalizeH="0" baseline="0" dirty="0" smtClean="0">
                <a:ln>
                  <a:noFill/>
                </a:ln>
                <a:solidFill>
                  <a:schemeClr val="tx1"/>
                </a:solidFill>
                <a:effectLst/>
                <a:latin typeface="Arial" panose="020B0604020202020204" pitchFamily="34" charset="0"/>
              </a:rPr>
              <a:t>Would I consent to take in the child... </a:t>
            </a:r>
          </a:p>
          <a:p>
            <a:pPr lvl="1" eaLnBrk="0" fontAlgn="base" hangingPunct="0">
              <a:spcBef>
                <a:spcPct val="0"/>
              </a:spcBef>
              <a:spcAft>
                <a:spcPct val="0"/>
              </a:spcAft>
            </a:pPr>
            <a:r>
              <a:rPr kumimoji="0" lang="en-US" altLang="en-US" sz="1400" b="0" i="1" u="none" strike="noStrike" cap="none" normalizeH="0" baseline="0" dirty="0" smtClean="0">
                <a:ln>
                  <a:noFill/>
                </a:ln>
                <a:solidFill>
                  <a:schemeClr val="tx1"/>
                </a:solidFill>
                <a:effectLst/>
                <a:latin typeface="Arial" panose="020B0604020202020204" pitchFamily="34" charset="0"/>
              </a:rPr>
              <a:t>(Pause.)</a:t>
            </a:r>
            <a:r>
              <a:rPr kumimoji="0" lang="en-US" altLang="en-US" sz="14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400" b="0" i="0" u="none" strike="noStrike" cap="none" normalizeH="0" baseline="0" dirty="0" smtClean="0">
                <a:ln>
                  <a:noFill/>
                </a:ln>
                <a:solidFill>
                  <a:schemeClr val="tx1"/>
                </a:solidFill>
                <a:effectLst/>
                <a:latin typeface="Arial" panose="020B0604020202020204" pitchFamily="34" charset="0"/>
              </a:rPr>
              <a:t>I can see him still, down on his knees, his hands flat on the ground, glaring at me with his mad eyes, in defiance of my wishes. </a:t>
            </a:r>
          </a:p>
          <a:p>
            <a:pPr lvl="1" eaLnBrk="0" fontAlgn="base" hangingPunct="0">
              <a:spcBef>
                <a:spcPct val="0"/>
              </a:spcBef>
              <a:spcAft>
                <a:spcPct val="0"/>
              </a:spcAft>
            </a:pPr>
            <a:r>
              <a:rPr kumimoji="0" lang="en-US" altLang="en-US" sz="1400" b="0" i="1" u="none" strike="noStrike" cap="none" normalizeH="0" baseline="0" dirty="0" smtClean="0">
                <a:ln>
                  <a:noFill/>
                </a:ln>
                <a:solidFill>
                  <a:schemeClr val="tx1"/>
                </a:solidFill>
                <a:effectLst/>
                <a:latin typeface="Arial" panose="020B0604020202020204" pitchFamily="34" charset="0"/>
              </a:rPr>
              <a:t>(Pause. Normal tone.)</a:t>
            </a:r>
            <a:r>
              <a:rPr kumimoji="0" lang="en-US" altLang="en-US" sz="14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400" b="0" i="0" u="none" strike="noStrike" cap="none" normalizeH="0" baseline="0" dirty="0" smtClean="0">
                <a:ln>
                  <a:noFill/>
                </a:ln>
                <a:solidFill>
                  <a:schemeClr val="tx1"/>
                </a:solidFill>
                <a:effectLst/>
                <a:latin typeface="Arial" panose="020B0604020202020204" pitchFamily="34" charset="0"/>
              </a:rPr>
              <a:t>I'll soon have finished with this story. </a:t>
            </a:r>
          </a:p>
          <a:p>
            <a:pPr lvl="1" eaLnBrk="0" fontAlgn="base" hangingPunct="0">
              <a:spcBef>
                <a:spcPct val="0"/>
              </a:spcBef>
              <a:spcAft>
                <a:spcPct val="0"/>
              </a:spcAft>
            </a:pPr>
            <a:r>
              <a:rPr kumimoji="0" lang="en-US" altLang="en-US" sz="1400" b="0" i="1" u="none" strike="noStrike" cap="none" normalizeH="0" baseline="0" dirty="0" smtClean="0">
                <a:ln>
                  <a:noFill/>
                </a:ln>
                <a:solidFill>
                  <a:schemeClr val="tx1"/>
                </a:solidFill>
                <a:effectLst/>
                <a:latin typeface="Arial" panose="020B0604020202020204" pitchFamily="34" charset="0"/>
              </a:rPr>
              <a:t>(Pause.)</a:t>
            </a:r>
            <a:r>
              <a:rPr kumimoji="0" lang="en-US" altLang="en-US" sz="14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400" b="0" i="0" u="none" strike="noStrike" cap="none" normalizeH="0" baseline="0" dirty="0" smtClean="0">
                <a:ln>
                  <a:noFill/>
                </a:ln>
                <a:solidFill>
                  <a:schemeClr val="tx1"/>
                </a:solidFill>
                <a:effectLst/>
                <a:latin typeface="Arial" panose="020B0604020202020204" pitchFamily="34" charset="0"/>
              </a:rPr>
              <a:t>Unless I bring in other characters. </a:t>
            </a:r>
          </a:p>
          <a:p>
            <a:pPr lvl="1" eaLnBrk="0" fontAlgn="base" hangingPunct="0">
              <a:spcBef>
                <a:spcPct val="0"/>
              </a:spcBef>
              <a:spcAft>
                <a:spcPct val="0"/>
              </a:spcAft>
            </a:pPr>
            <a:r>
              <a:rPr kumimoji="0" lang="en-US" altLang="en-US" sz="1400" b="0" i="1" u="none" strike="noStrike" cap="none" normalizeH="0" baseline="0" dirty="0" smtClean="0">
                <a:ln>
                  <a:noFill/>
                </a:ln>
                <a:solidFill>
                  <a:schemeClr val="tx1"/>
                </a:solidFill>
                <a:effectLst/>
                <a:latin typeface="Arial" panose="020B0604020202020204" pitchFamily="34" charset="0"/>
              </a:rPr>
              <a:t>(Pause.)</a:t>
            </a:r>
            <a:r>
              <a:rPr kumimoji="0" lang="en-US" altLang="en-US" sz="14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400" b="0" i="0" u="none" strike="noStrike" cap="none" normalizeH="0" baseline="0" dirty="0" smtClean="0">
                <a:ln>
                  <a:noFill/>
                </a:ln>
                <a:solidFill>
                  <a:schemeClr val="tx1"/>
                </a:solidFill>
                <a:effectLst/>
                <a:latin typeface="Arial" panose="020B0604020202020204" pitchFamily="34" charset="0"/>
              </a:rPr>
              <a:t>But where would I find them? </a:t>
            </a:r>
          </a:p>
          <a:p>
            <a:pPr lvl="1" eaLnBrk="0" fontAlgn="base" hangingPunct="0">
              <a:spcBef>
                <a:spcPct val="0"/>
              </a:spcBef>
              <a:spcAft>
                <a:spcPct val="0"/>
              </a:spcAft>
            </a:pPr>
            <a:r>
              <a:rPr kumimoji="0" lang="en-US" altLang="en-US" sz="1400" b="0" i="1" u="none" strike="noStrike" cap="none" normalizeH="0" baseline="0" dirty="0" smtClean="0">
                <a:ln>
                  <a:noFill/>
                </a:ln>
                <a:solidFill>
                  <a:schemeClr val="tx1"/>
                </a:solidFill>
                <a:effectLst/>
                <a:latin typeface="Arial" panose="020B0604020202020204" pitchFamily="34" charset="0"/>
              </a:rPr>
              <a:t>(Pause.)</a:t>
            </a:r>
            <a:r>
              <a:rPr kumimoji="0" lang="en-US" altLang="en-US" sz="14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400" b="0" i="0" u="none" strike="noStrike" cap="none" normalizeH="0" baseline="0" dirty="0" smtClean="0">
                <a:ln>
                  <a:noFill/>
                </a:ln>
                <a:solidFill>
                  <a:schemeClr val="tx1"/>
                </a:solidFill>
                <a:effectLst/>
                <a:latin typeface="Arial" panose="020B0604020202020204" pitchFamily="34" charset="0"/>
              </a:rPr>
              <a:t>Where would I look for them? </a:t>
            </a:r>
          </a:p>
          <a:p>
            <a:pPr lvl="1" eaLnBrk="0" fontAlgn="base" hangingPunct="0">
              <a:spcBef>
                <a:spcPct val="0"/>
              </a:spcBef>
              <a:spcAft>
                <a:spcPct val="0"/>
              </a:spcAft>
            </a:pPr>
            <a:r>
              <a:rPr kumimoji="0" lang="en-US" altLang="en-US" sz="1400" b="0" i="1" u="none" strike="noStrike" cap="none" normalizeH="0" baseline="0" dirty="0" smtClean="0">
                <a:ln>
                  <a:noFill/>
                </a:ln>
                <a:solidFill>
                  <a:schemeClr val="tx1"/>
                </a:solidFill>
                <a:effectLst/>
                <a:latin typeface="Arial" panose="020B0604020202020204" pitchFamily="34" charset="0"/>
              </a:rPr>
              <a:t>(Pause. He whistles. Enter </a:t>
            </a:r>
            <a:r>
              <a:rPr kumimoji="0" lang="en-US" altLang="en-US" sz="1400" b="0" i="1" u="none" strike="noStrike" cap="none" normalizeH="0" baseline="0" dirty="0" err="1" smtClean="0">
                <a:ln>
                  <a:noFill/>
                </a:ln>
                <a:solidFill>
                  <a:schemeClr val="tx1"/>
                </a:solidFill>
                <a:effectLst/>
                <a:latin typeface="Arial" panose="020B0604020202020204" pitchFamily="34" charset="0"/>
              </a:rPr>
              <a:t>Clov</a:t>
            </a:r>
            <a:r>
              <a:rPr kumimoji="0" lang="en-US" altLang="en-US" sz="1400" b="0" i="1" u="none" strike="noStrike" cap="none" normalizeH="0" baseline="0" dirty="0" smtClean="0">
                <a:ln>
                  <a:noFill/>
                </a:ln>
                <a:solidFill>
                  <a:schemeClr val="tx1"/>
                </a:solidFill>
                <a:effectLst/>
                <a:latin typeface="Arial" panose="020B0604020202020204" pitchFamily="34" charset="0"/>
              </a:rPr>
              <a:t>.)</a:t>
            </a:r>
            <a:r>
              <a:rPr kumimoji="0" lang="en-US" altLang="en-US" sz="1400" b="0" i="0" u="none" strike="noStrike" cap="none" normalizeH="0" baseline="0" dirty="0" smtClean="0">
                <a:ln>
                  <a:noFill/>
                </a:ln>
                <a:solidFill>
                  <a:schemeClr val="tx1"/>
                </a:solidFill>
                <a:effectLst/>
                <a:latin typeface="Arial" panose="020B0604020202020204" pitchFamily="34" charset="0"/>
              </a:rPr>
              <a:t> </a:t>
            </a:r>
          </a:p>
          <a:p>
            <a:pPr lvl="1" eaLnBrk="0" fontAlgn="base" hangingPunct="0">
              <a:spcBef>
                <a:spcPct val="0"/>
              </a:spcBef>
              <a:spcAft>
                <a:spcPct val="0"/>
              </a:spcAft>
            </a:pPr>
            <a:r>
              <a:rPr kumimoji="0" lang="en-US" altLang="en-US" sz="1400" b="0" i="0" u="none" strike="noStrike" cap="none" normalizeH="0" baseline="0" dirty="0" smtClean="0">
                <a:ln>
                  <a:noFill/>
                </a:ln>
                <a:solidFill>
                  <a:schemeClr val="tx1"/>
                </a:solidFill>
                <a:effectLst/>
                <a:latin typeface="Arial" panose="020B0604020202020204" pitchFamily="34" charset="0"/>
              </a:rPr>
              <a:t>Let us pray to God.</a:t>
            </a:r>
          </a:p>
        </p:txBody>
      </p:sp>
    </p:spTree>
    <p:extLst>
      <p:ext uri="{BB962C8B-B14F-4D97-AF65-F5344CB8AC3E}">
        <p14:creationId xmlns:p14="http://schemas.microsoft.com/office/powerpoint/2010/main" val="13506827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1422" y="-6741315"/>
            <a:ext cx="12049432" cy="13973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smtClean="0">
                <a:ln>
                  <a:noFill/>
                </a:ln>
                <a:solidFill>
                  <a:schemeClr val="tx1"/>
                </a:solidFill>
                <a:effectLst/>
                <a:latin typeface="Arial" panose="020B0604020202020204" pitchFamily="34" charset="0"/>
              </a:rPr>
              <a:t>CLOV</a:t>
            </a:r>
            <a:r>
              <a:rPr kumimoji="0" lang="en-US" altLang="en-US" sz="1200"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rPr>
              <a:t>I warn you. I'm going to look at this filth since it's an order. But it's the last time.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smtClean="0">
                <a:ln>
                  <a:noFill/>
                </a:ln>
                <a:solidFill>
                  <a:schemeClr val="tx1"/>
                </a:solidFill>
                <a:effectLst/>
                <a:latin typeface="Arial" panose="020B0604020202020204" pitchFamily="34" charset="0"/>
              </a:rPr>
              <a:t>(He turns the telescope on the without.)</a:t>
            </a:r>
            <a:r>
              <a:rPr kumimoji="0" lang="en-US" altLang="en-US" sz="1200"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rPr>
              <a:t>Let's see.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smtClean="0">
                <a:ln>
                  <a:noFill/>
                </a:ln>
                <a:solidFill>
                  <a:schemeClr val="tx1"/>
                </a:solidFill>
                <a:effectLst/>
                <a:latin typeface="Arial" panose="020B0604020202020204" pitchFamily="34" charset="0"/>
              </a:rPr>
              <a:t>(He moves the telescope.)</a:t>
            </a:r>
            <a:r>
              <a:rPr kumimoji="0" lang="en-US" altLang="en-US" sz="1200"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rPr>
              <a:t>Nothing... nothing... good... good... nothing... goo—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smtClean="0">
                <a:ln>
                  <a:noFill/>
                </a:ln>
                <a:solidFill>
                  <a:schemeClr val="tx1"/>
                </a:solidFill>
                <a:effectLst/>
                <a:latin typeface="Arial" panose="020B0604020202020204" pitchFamily="34" charset="0"/>
              </a:rPr>
              <a:t>(He starts, lowers the telescope, examines it, turns it again on the without. Pause.)</a:t>
            </a:r>
            <a:r>
              <a:rPr kumimoji="0" lang="en-US" altLang="en-US" sz="1200"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rPr>
              <a:t>Bad luck to it!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Arial" panose="020B0604020202020204" pitchFamily="34" charset="0"/>
              </a:rPr>
              <a:t>HAMM</a:t>
            </a:r>
            <a:r>
              <a:rPr kumimoji="0" lang="en-US" altLang="en-US" sz="1200"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rPr>
              <a:t>More complications!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smtClean="0">
                <a:ln>
                  <a:noFill/>
                </a:ln>
                <a:solidFill>
                  <a:schemeClr val="tx1"/>
                </a:solidFill>
                <a:effectLst/>
                <a:latin typeface="Arial" panose="020B0604020202020204" pitchFamily="34" charset="0"/>
              </a:rPr>
              <a:t>(</a:t>
            </a:r>
            <a:r>
              <a:rPr kumimoji="0" lang="en-US" altLang="en-US" sz="1200" b="0" i="1" u="none" strike="noStrike" cap="none" normalizeH="0" baseline="0" dirty="0" err="1" smtClean="0">
                <a:ln>
                  <a:noFill/>
                </a:ln>
                <a:solidFill>
                  <a:schemeClr val="tx1"/>
                </a:solidFill>
                <a:effectLst/>
                <a:latin typeface="Arial" panose="020B0604020202020204" pitchFamily="34" charset="0"/>
              </a:rPr>
              <a:t>Clov</a:t>
            </a:r>
            <a:r>
              <a:rPr kumimoji="0" lang="en-US" altLang="en-US" sz="1200" b="0" i="1" u="none" strike="noStrike" cap="none" normalizeH="0" baseline="0" dirty="0" smtClean="0">
                <a:ln>
                  <a:noFill/>
                </a:ln>
                <a:solidFill>
                  <a:schemeClr val="tx1"/>
                </a:solidFill>
                <a:effectLst/>
                <a:latin typeface="Arial" panose="020B0604020202020204" pitchFamily="34" charset="0"/>
              </a:rPr>
              <a:t> gets down.)</a:t>
            </a:r>
            <a:r>
              <a:rPr kumimoji="0" lang="en-US" altLang="en-US" sz="1200"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rPr>
              <a:t>Not an underplot, I trust.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smtClean="0">
                <a:ln>
                  <a:noFill/>
                </a:ln>
                <a:solidFill>
                  <a:schemeClr val="tx1"/>
                </a:solidFill>
                <a:effectLst/>
                <a:latin typeface="Arial" panose="020B0604020202020204" pitchFamily="34" charset="0"/>
              </a:rPr>
              <a:t>(</a:t>
            </a:r>
            <a:r>
              <a:rPr kumimoji="0" lang="en-US" altLang="en-US" sz="1200" b="0" i="1" u="none" strike="noStrike" cap="none" normalizeH="0" baseline="0" dirty="0" err="1" smtClean="0">
                <a:ln>
                  <a:noFill/>
                </a:ln>
                <a:solidFill>
                  <a:schemeClr val="tx1"/>
                </a:solidFill>
                <a:effectLst/>
                <a:latin typeface="Arial" panose="020B0604020202020204" pitchFamily="34" charset="0"/>
              </a:rPr>
              <a:t>Clov</a:t>
            </a:r>
            <a:r>
              <a:rPr kumimoji="0" lang="en-US" altLang="en-US" sz="1200" b="0" i="1" u="none" strike="noStrike" cap="none" normalizeH="0" baseline="0" dirty="0" smtClean="0">
                <a:ln>
                  <a:noFill/>
                </a:ln>
                <a:solidFill>
                  <a:schemeClr val="tx1"/>
                </a:solidFill>
                <a:effectLst/>
                <a:latin typeface="Arial" panose="020B0604020202020204" pitchFamily="34" charset="0"/>
              </a:rPr>
              <a:t> moves ladder nearer window, gets up on it, turns telescope on the without.)</a:t>
            </a:r>
            <a:r>
              <a:rPr kumimoji="0" lang="en-US" altLang="en-US" sz="1200" b="0" i="0" u="none" strike="noStrike" cap="none" normalizeH="0" baseline="0" dirty="0" smtClean="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smtClean="0">
                <a:ln>
                  <a:noFill/>
                </a:ln>
                <a:solidFill>
                  <a:schemeClr val="tx1"/>
                </a:solidFill>
                <a:effectLst/>
                <a:latin typeface="Arial" panose="020B0604020202020204" pitchFamily="34" charset="0"/>
              </a:rPr>
              <a:t>CLOV</a:t>
            </a:r>
            <a:r>
              <a:rPr kumimoji="0" lang="en-US" altLang="en-US" sz="1200" b="0" i="0" u="none" strike="noStrike" cap="none" normalizeH="0" baseline="0" dirty="0" smtClean="0">
                <a:ln>
                  <a:noFill/>
                </a:ln>
                <a:solidFill>
                  <a:schemeClr val="tx1"/>
                </a:solidFill>
                <a:effectLst/>
                <a:latin typeface="Arial" panose="020B0604020202020204" pitchFamily="34" charset="0"/>
              </a:rPr>
              <a:t> </a:t>
            </a:r>
            <a:r>
              <a:rPr kumimoji="0" lang="en-US" altLang="en-US" sz="1200" b="0" i="1" u="none" strike="noStrike" cap="none" normalizeH="0" baseline="0" dirty="0" smtClean="0">
                <a:ln>
                  <a:noFill/>
                </a:ln>
                <a:solidFill>
                  <a:schemeClr val="tx1"/>
                </a:solidFill>
                <a:effectLst/>
                <a:latin typeface="Arial" panose="020B0604020202020204" pitchFamily="34" charset="0"/>
              </a:rPr>
              <a:t>(dismayed)</a:t>
            </a:r>
            <a:r>
              <a:rPr kumimoji="0" lang="en-US" altLang="en-US" sz="1200"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rPr>
              <a:t>Looks like a small boy!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Arial" panose="020B0604020202020204" pitchFamily="34" charset="0"/>
              </a:rPr>
              <a:t>HAMM</a:t>
            </a:r>
            <a:r>
              <a:rPr kumimoji="0" lang="en-US" altLang="en-US" sz="1200" b="0" i="0" u="none" strike="noStrike" cap="none" normalizeH="0" baseline="0" dirty="0" smtClean="0">
                <a:ln>
                  <a:noFill/>
                </a:ln>
                <a:solidFill>
                  <a:schemeClr val="tx1"/>
                </a:solidFill>
                <a:effectLst/>
                <a:latin typeface="Arial" panose="020B0604020202020204" pitchFamily="34" charset="0"/>
              </a:rPr>
              <a:t> </a:t>
            </a:r>
            <a:r>
              <a:rPr kumimoji="0" lang="en-US" altLang="en-US" sz="1200" b="0" i="1" u="none" strike="noStrike" cap="none" normalizeH="0" baseline="0" dirty="0" smtClean="0">
                <a:ln>
                  <a:noFill/>
                </a:ln>
                <a:solidFill>
                  <a:schemeClr val="tx1"/>
                </a:solidFill>
                <a:effectLst/>
                <a:latin typeface="Arial" panose="020B0604020202020204" pitchFamily="34" charset="0"/>
              </a:rPr>
              <a:t>(sarcastic)</a:t>
            </a:r>
            <a:r>
              <a:rPr kumimoji="0" lang="en-US" altLang="en-US" sz="1200"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rPr>
              <a:t>A small... boy!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smtClean="0">
                <a:ln>
                  <a:noFill/>
                </a:ln>
                <a:solidFill>
                  <a:schemeClr val="tx1"/>
                </a:solidFill>
                <a:effectLst/>
                <a:latin typeface="Arial" panose="020B0604020202020204" pitchFamily="34" charset="0"/>
              </a:rPr>
              <a:t>CLOV</a:t>
            </a:r>
            <a:r>
              <a:rPr kumimoji="0" lang="en-US" altLang="en-US" sz="1200"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rPr>
              <a:t>I'll go and see.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smtClean="0">
                <a:ln>
                  <a:noFill/>
                </a:ln>
                <a:solidFill>
                  <a:schemeClr val="tx1"/>
                </a:solidFill>
                <a:effectLst/>
                <a:latin typeface="Arial" panose="020B0604020202020204" pitchFamily="34" charset="0"/>
              </a:rPr>
              <a:t>(He gets down, drops the telescope, goes towards door, turns.)</a:t>
            </a:r>
            <a:r>
              <a:rPr kumimoji="0" lang="en-US" altLang="en-US" sz="1200"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rPr>
              <a:t>I'll take the gaff.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smtClean="0">
                <a:ln>
                  <a:noFill/>
                </a:ln>
                <a:solidFill>
                  <a:schemeClr val="tx1"/>
                </a:solidFill>
                <a:effectLst/>
                <a:latin typeface="Arial" panose="020B0604020202020204" pitchFamily="34" charset="0"/>
              </a:rPr>
              <a:t>(He looks for the gaff, sees it, picks it up, hastens towards door.)</a:t>
            </a:r>
            <a:r>
              <a:rPr kumimoji="0" lang="en-US" altLang="en-US" sz="1200" b="0" i="0" u="none" strike="noStrike" cap="none" normalizeH="0" baseline="0" dirty="0" smtClean="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Arial" panose="020B0604020202020204" pitchFamily="34" charset="0"/>
              </a:rPr>
              <a:t>HAMM</a:t>
            </a:r>
            <a:r>
              <a:rPr kumimoji="0" lang="en-US" altLang="en-US" sz="1200"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rPr>
              <a:t>No!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smtClean="0">
                <a:ln>
                  <a:noFill/>
                </a:ln>
                <a:solidFill>
                  <a:schemeClr val="tx1"/>
                </a:solidFill>
                <a:effectLst/>
                <a:latin typeface="Arial" panose="020B0604020202020204" pitchFamily="34" charset="0"/>
              </a:rPr>
              <a:t>(</a:t>
            </a:r>
            <a:r>
              <a:rPr kumimoji="0" lang="en-US" altLang="en-US" sz="1200" b="0" i="1" u="none" strike="noStrike" cap="none" normalizeH="0" baseline="0" dirty="0" err="1" smtClean="0">
                <a:ln>
                  <a:noFill/>
                </a:ln>
                <a:solidFill>
                  <a:schemeClr val="tx1"/>
                </a:solidFill>
                <a:effectLst/>
                <a:latin typeface="Arial" panose="020B0604020202020204" pitchFamily="34" charset="0"/>
              </a:rPr>
              <a:t>Clov</a:t>
            </a:r>
            <a:r>
              <a:rPr kumimoji="0" lang="en-US" altLang="en-US" sz="1200" b="0" i="1" u="none" strike="noStrike" cap="none" normalizeH="0" baseline="0" dirty="0" smtClean="0">
                <a:ln>
                  <a:noFill/>
                </a:ln>
                <a:solidFill>
                  <a:schemeClr val="tx1"/>
                </a:solidFill>
                <a:effectLst/>
                <a:latin typeface="Arial" panose="020B0604020202020204" pitchFamily="34" charset="0"/>
              </a:rPr>
              <a:t> halts.)</a:t>
            </a:r>
            <a:r>
              <a:rPr kumimoji="0" lang="en-US" altLang="en-US" sz="1200" b="0" i="0" u="none" strike="noStrike" cap="none" normalizeH="0" baseline="0" dirty="0" smtClean="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smtClean="0">
                <a:ln>
                  <a:noFill/>
                </a:ln>
                <a:solidFill>
                  <a:schemeClr val="tx1"/>
                </a:solidFill>
                <a:effectLst/>
                <a:latin typeface="Arial" panose="020B0604020202020204" pitchFamily="34" charset="0"/>
              </a:rPr>
              <a:t>CLOV</a:t>
            </a:r>
            <a:r>
              <a:rPr kumimoji="0" lang="en-US" altLang="en-US" sz="1200"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rPr>
              <a:t>No? A potential procreator?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Arial" panose="020B0604020202020204" pitchFamily="34" charset="0"/>
              </a:rPr>
              <a:t>HAMM</a:t>
            </a:r>
            <a:r>
              <a:rPr kumimoji="0" lang="en-US" altLang="en-US" sz="1200"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rPr>
              <a:t>If he exists he'll die there or he'll come here. And if he doesn't...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smtClean="0">
                <a:ln>
                  <a:noFill/>
                </a:ln>
                <a:solidFill>
                  <a:schemeClr val="tx1"/>
                </a:solidFill>
                <a:effectLst/>
                <a:latin typeface="Arial" panose="020B0604020202020204" pitchFamily="34" charset="0"/>
              </a:rPr>
              <a:t>(Pause.)</a:t>
            </a:r>
            <a:r>
              <a:rPr kumimoji="0" lang="en-US" altLang="en-US" sz="1200" b="0" i="0" u="none" strike="noStrike" cap="none" normalizeH="0" baseline="0" dirty="0" smtClean="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smtClean="0">
                <a:ln>
                  <a:noFill/>
                </a:ln>
                <a:solidFill>
                  <a:schemeClr val="tx1"/>
                </a:solidFill>
                <a:effectLst/>
                <a:latin typeface="Arial" panose="020B0604020202020204" pitchFamily="34" charset="0"/>
              </a:rPr>
              <a:t>CLOV</a:t>
            </a:r>
            <a:r>
              <a:rPr kumimoji="0" lang="en-US" altLang="en-US" sz="1200"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rPr>
              <a:t>You don't believe me? You think I'm inventing?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smtClean="0">
                <a:ln>
                  <a:noFill/>
                </a:ln>
                <a:solidFill>
                  <a:schemeClr val="tx1"/>
                </a:solidFill>
                <a:effectLst/>
                <a:latin typeface="Arial" panose="020B0604020202020204" pitchFamily="34" charset="0"/>
              </a:rPr>
              <a:t>(Pause.)</a:t>
            </a:r>
            <a:r>
              <a:rPr kumimoji="0" lang="en-US" altLang="en-US" sz="1200" b="0" i="0" u="none" strike="noStrike" cap="none" normalizeH="0" baseline="0" dirty="0" smtClean="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Arial" panose="020B0604020202020204" pitchFamily="34" charset="0"/>
              </a:rPr>
              <a:t>HAMM</a:t>
            </a:r>
            <a:r>
              <a:rPr kumimoji="0" lang="en-US" altLang="en-US" sz="1200" b="0" i="0" u="none" strike="noStrike" cap="none" normalizeH="0" baseline="0" dirty="0" smtClean="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rPr>
              <a:t>It's the end, </a:t>
            </a:r>
            <a:r>
              <a:rPr kumimoji="0" lang="en-US" altLang="en-US" sz="1200" b="0" i="0" u="none" strike="noStrike" cap="none" normalizeH="0" baseline="0" dirty="0" err="1" smtClean="0">
                <a:ln>
                  <a:noFill/>
                </a:ln>
                <a:solidFill>
                  <a:schemeClr val="tx1"/>
                </a:solidFill>
                <a:effectLst/>
                <a:latin typeface="Arial" panose="020B0604020202020204" pitchFamily="34" charset="0"/>
              </a:rPr>
              <a:t>Clov</a:t>
            </a:r>
            <a:r>
              <a:rPr kumimoji="0" lang="en-US" altLang="en-US" sz="1200" b="0" i="0" u="none" strike="noStrike" cap="none" normalizeH="0" baseline="0" dirty="0" smtClean="0">
                <a:ln>
                  <a:noFill/>
                </a:ln>
                <a:solidFill>
                  <a:schemeClr val="tx1"/>
                </a:solidFill>
                <a:effectLst/>
                <a:latin typeface="Arial" panose="020B0604020202020204" pitchFamily="34" charset="0"/>
              </a:rPr>
              <a:t>, we've come to the end. I don't need you any more. </a:t>
            </a:r>
          </a:p>
          <a:p>
            <a:pPr marL="457200" marR="0" lvl="1"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rPr>
              <a:t>78</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385454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56020" y="1885950"/>
            <a:ext cx="7124994" cy="3451860"/>
          </a:xfrm>
          <a:prstGeom prst="rect">
            <a:avLst/>
          </a:prstGeom>
        </p:spPr>
      </p:pic>
    </p:spTree>
    <p:extLst>
      <p:ext uri="{BB962C8B-B14F-4D97-AF65-F5344CB8AC3E}">
        <p14:creationId xmlns:p14="http://schemas.microsoft.com/office/powerpoint/2010/main" val="919300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714" y="324465"/>
            <a:ext cx="7967898" cy="5250426"/>
          </a:xfrm>
          <a:prstGeom prst="rect">
            <a:avLst/>
          </a:prstGeom>
        </p:spPr>
      </p:pic>
    </p:spTree>
    <p:extLst>
      <p:ext uri="{BB962C8B-B14F-4D97-AF65-F5344CB8AC3E}">
        <p14:creationId xmlns:p14="http://schemas.microsoft.com/office/powerpoint/2010/main" val="30033184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7927" y="165304"/>
            <a:ext cx="6651523" cy="5404363"/>
          </a:xfrm>
          <a:prstGeom prst="rect">
            <a:avLst/>
          </a:prstGeom>
        </p:spPr>
      </p:pic>
      <p:sp>
        <p:nvSpPr>
          <p:cNvPr id="3" name="TextBox 2"/>
          <p:cNvSpPr txBox="1"/>
          <p:nvPr/>
        </p:nvSpPr>
        <p:spPr>
          <a:xfrm>
            <a:off x="4199825" y="5829300"/>
            <a:ext cx="3641155" cy="369332"/>
          </a:xfrm>
          <a:prstGeom prst="rect">
            <a:avLst/>
          </a:prstGeom>
          <a:noFill/>
        </p:spPr>
        <p:txBody>
          <a:bodyPr wrap="square" rtlCol="0">
            <a:spAutoFit/>
          </a:bodyPr>
          <a:lstStyle/>
          <a:p>
            <a:r>
              <a:rPr lang="en-US" dirty="0" smtClean="0"/>
              <a:t>Melting Watch, Salvador </a:t>
            </a:r>
            <a:r>
              <a:rPr lang="en-US" dirty="0" smtClean="0"/>
              <a:t>Dali, 1931</a:t>
            </a:r>
            <a:endParaRPr lang="en-CA" dirty="0"/>
          </a:p>
        </p:txBody>
      </p:sp>
    </p:spTree>
    <p:extLst>
      <p:ext uri="{BB962C8B-B14F-4D97-AF65-F5344CB8AC3E}">
        <p14:creationId xmlns:p14="http://schemas.microsoft.com/office/powerpoint/2010/main" val="18719732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 descr="Image result for salvador dali paintings?trackid=sp-0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3859" y="137498"/>
            <a:ext cx="7803903" cy="5614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321277" y="6135329"/>
            <a:ext cx="4643900" cy="369332"/>
          </a:xfrm>
          <a:prstGeom prst="rect">
            <a:avLst/>
          </a:prstGeom>
          <a:noFill/>
        </p:spPr>
        <p:txBody>
          <a:bodyPr wrap="none" rtlCol="0">
            <a:spAutoFit/>
          </a:bodyPr>
          <a:lstStyle/>
          <a:p>
            <a:r>
              <a:rPr lang="en-US" dirty="0" smtClean="0"/>
              <a:t>Salvador Dali: The Persistence of </a:t>
            </a:r>
            <a:r>
              <a:rPr lang="en-US" dirty="0" smtClean="0"/>
              <a:t>Memory, 1931</a:t>
            </a:r>
            <a:endParaRPr lang="en-US" dirty="0"/>
          </a:p>
        </p:txBody>
      </p:sp>
    </p:spTree>
    <p:extLst>
      <p:ext uri="{BB962C8B-B14F-4D97-AF65-F5344CB8AC3E}">
        <p14:creationId xmlns:p14="http://schemas.microsoft.com/office/powerpoint/2010/main" val="29125343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3097667064"/>
              </p:ext>
            </p:extLst>
          </p:nvPr>
        </p:nvGraphicFramePr>
        <p:xfrm>
          <a:off x="3612116" y="-166688"/>
          <a:ext cx="5078413" cy="6567488"/>
        </p:xfrm>
        <a:graphic>
          <a:graphicData uri="http://schemas.openxmlformats.org/presentationml/2006/ole">
            <mc:AlternateContent xmlns:mc="http://schemas.openxmlformats.org/markup-compatibility/2006">
              <mc:Choice xmlns:v="urn:schemas-microsoft-com:vml" Requires="v">
                <p:oleObj spid="_x0000_s7182" name="Acrobat Document" r:id="rId3" imgW="5078972" imgH="6566983" progId="AcroExch.Document.7">
                  <p:embed/>
                </p:oleObj>
              </mc:Choice>
              <mc:Fallback>
                <p:oleObj name="Acrobat Document" r:id="rId3" imgW="5078972" imgH="6566983" progId="AcroExch.Document.7">
                  <p:embed/>
                  <p:pic>
                    <p:nvPicPr>
                      <p:cNvPr id="0" name=""/>
                      <p:cNvPicPr/>
                      <p:nvPr/>
                    </p:nvPicPr>
                    <p:blipFill>
                      <a:blip r:embed="rId4"/>
                      <a:stretch>
                        <a:fillRect/>
                      </a:stretch>
                    </p:blipFill>
                    <p:spPr>
                      <a:xfrm>
                        <a:off x="3612116" y="-166688"/>
                        <a:ext cx="5078413" cy="6567488"/>
                      </a:xfrm>
                      <a:prstGeom prst="rect">
                        <a:avLst/>
                      </a:prstGeom>
                    </p:spPr>
                  </p:pic>
                </p:oleObj>
              </mc:Fallback>
            </mc:AlternateContent>
          </a:graphicData>
        </a:graphic>
      </p:graphicFrame>
      <p:sp>
        <p:nvSpPr>
          <p:cNvPr id="3" name="TextBox 2"/>
          <p:cNvSpPr txBox="1"/>
          <p:nvPr/>
        </p:nvSpPr>
        <p:spPr>
          <a:xfrm>
            <a:off x="9099755" y="2050026"/>
            <a:ext cx="2172454" cy="369332"/>
          </a:xfrm>
          <a:prstGeom prst="rect">
            <a:avLst/>
          </a:prstGeom>
          <a:noFill/>
        </p:spPr>
        <p:txBody>
          <a:bodyPr wrap="none" rtlCol="0">
            <a:spAutoFit/>
          </a:bodyPr>
          <a:lstStyle/>
          <a:p>
            <a:r>
              <a:rPr lang="en-US" dirty="0" smtClean="0"/>
              <a:t>Rodin: The </a:t>
            </a:r>
            <a:r>
              <a:rPr lang="en-US" dirty="0" smtClean="0"/>
              <a:t>Kiss, 1899</a:t>
            </a:r>
            <a:endParaRPr lang="en-US" dirty="0"/>
          </a:p>
        </p:txBody>
      </p:sp>
    </p:spTree>
    <p:extLst>
      <p:ext uri="{BB962C8B-B14F-4D97-AF65-F5344CB8AC3E}">
        <p14:creationId xmlns:p14="http://schemas.microsoft.com/office/powerpoint/2010/main" val="33681704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3826448830"/>
              </p:ext>
            </p:extLst>
          </p:nvPr>
        </p:nvGraphicFramePr>
        <p:xfrm>
          <a:off x="1944197" y="-249381"/>
          <a:ext cx="8524568" cy="9251321"/>
        </p:xfrm>
        <a:graphic>
          <a:graphicData uri="http://schemas.openxmlformats.org/presentationml/2006/ole">
            <mc:AlternateContent xmlns:mc="http://schemas.openxmlformats.org/markup-compatibility/2006">
              <mc:Choice xmlns:v="urn:schemas-microsoft-com:vml" Requires="v">
                <p:oleObj spid="_x0000_s8206" name="Acrobat Document" r:id="rId3" imgW="5078972" imgH="6566983" progId="AcroExch.Document.7">
                  <p:embed/>
                </p:oleObj>
              </mc:Choice>
              <mc:Fallback>
                <p:oleObj name="Acrobat Document" r:id="rId3" imgW="5078972" imgH="6566983" progId="AcroExch.Document.7">
                  <p:embed/>
                  <p:pic>
                    <p:nvPicPr>
                      <p:cNvPr id="0" name=""/>
                      <p:cNvPicPr/>
                      <p:nvPr/>
                    </p:nvPicPr>
                    <p:blipFill>
                      <a:blip r:embed="rId4"/>
                      <a:stretch>
                        <a:fillRect/>
                      </a:stretch>
                    </p:blipFill>
                    <p:spPr>
                      <a:xfrm>
                        <a:off x="1944197" y="-249381"/>
                        <a:ext cx="8524568" cy="9251321"/>
                      </a:xfrm>
                      <a:prstGeom prst="rect">
                        <a:avLst/>
                      </a:prstGeom>
                    </p:spPr>
                  </p:pic>
                </p:oleObj>
              </mc:Fallback>
            </mc:AlternateContent>
          </a:graphicData>
        </a:graphic>
      </p:graphicFrame>
      <p:sp>
        <p:nvSpPr>
          <p:cNvPr id="4" name="TextBox 3"/>
          <p:cNvSpPr txBox="1"/>
          <p:nvPr/>
        </p:nvSpPr>
        <p:spPr>
          <a:xfrm>
            <a:off x="7037661" y="6010191"/>
            <a:ext cx="2696379" cy="369332"/>
          </a:xfrm>
          <a:prstGeom prst="rect">
            <a:avLst/>
          </a:prstGeom>
          <a:noFill/>
        </p:spPr>
        <p:txBody>
          <a:bodyPr wrap="none" rtlCol="0">
            <a:spAutoFit/>
          </a:bodyPr>
          <a:lstStyle/>
          <a:p>
            <a:r>
              <a:rPr lang="en-US" dirty="0" smtClean="0"/>
              <a:t>Magritte: The </a:t>
            </a:r>
            <a:r>
              <a:rPr lang="en-US" dirty="0" smtClean="0"/>
              <a:t>Lovers, 1928</a:t>
            </a:r>
            <a:endParaRPr lang="en-US" dirty="0"/>
          </a:p>
        </p:txBody>
      </p:sp>
    </p:spTree>
    <p:extLst>
      <p:ext uri="{BB962C8B-B14F-4D97-AF65-F5344CB8AC3E}">
        <p14:creationId xmlns:p14="http://schemas.microsoft.com/office/powerpoint/2010/main" val="36142017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66591</TotalTime>
  <Words>3228</Words>
  <Application>Microsoft Office PowerPoint</Application>
  <PresentationFormat>Widescreen</PresentationFormat>
  <Paragraphs>501</Paragraphs>
  <Slides>33</Slides>
  <Notes>0</Notes>
  <HiddenSlides>0</HiddenSlides>
  <MMClips>0</MMClips>
  <ScaleCrop>false</ScaleCrop>
  <HeadingPairs>
    <vt:vector size="8" baseType="variant">
      <vt:variant>
        <vt:lpstr>Fonts Used</vt:lpstr>
      </vt:variant>
      <vt:variant>
        <vt:i4>4</vt:i4>
      </vt:variant>
      <vt:variant>
        <vt:lpstr>Theme</vt:lpstr>
      </vt:variant>
      <vt:variant>
        <vt:i4>4</vt:i4>
      </vt:variant>
      <vt:variant>
        <vt:lpstr>Embedded OLE Servers</vt:lpstr>
      </vt:variant>
      <vt:variant>
        <vt:i4>1</vt:i4>
      </vt:variant>
      <vt:variant>
        <vt:lpstr>Slide Titles</vt:lpstr>
      </vt:variant>
      <vt:variant>
        <vt:i4>33</vt:i4>
      </vt:variant>
    </vt:vector>
  </HeadingPairs>
  <TitlesOfParts>
    <vt:vector size="42" baseType="lpstr">
      <vt:lpstr>Arial</vt:lpstr>
      <vt:lpstr>Calibri</vt:lpstr>
      <vt:lpstr>Calibri Light</vt:lpstr>
      <vt:lpstr>Times New Roman</vt:lpstr>
      <vt:lpstr>Office Theme</vt:lpstr>
      <vt:lpstr>1_Office Theme</vt:lpstr>
      <vt:lpstr>2_Office Theme</vt:lpstr>
      <vt:lpstr>3_Office Theme</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Toshiba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dc:creator>
  <cp:lastModifiedBy>RH</cp:lastModifiedBy>
  <cp:revision>17</cp:revision>
  <dcterms:created xsi:type="dcterms:W3CDTF">2015-10-07T13:03:00Z</dcterms:created>
  <dcterms:modified xsi:type="dcterms:W3CDTF">2017-04-02T18:43:39Z</dcterms:modified>
</cp:coreProperties>
</file>